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C7E2D-6CDA-4640-8ABA-778DF18A703F}" v="108" dt="2024-07-10T03:17:31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ket Kharade" userId="7a4beb56dc7e0acf" providerId="LiveId" clId="{559C7E2D-6CDA-4640-8ABA-778DF18A703F}"/>
    <pc:docChg chg="custSel addSld delSld modSld sldOrd">
      <pc:chgData name="Sanket Kharade" userId="7a4beb56dc7e0acf" providerId="LiveId" clId="{559C7E2D-6CDA-4640-8ABA-778DF18A703F}" dt="2024-07-10T03:27:27.294" v="604" actId="1036"/>
      <pc:docMkLst>
        <pc:docMk/>
      </pc:docMkLst>
      <pc:sldChg chg="modSp new mod">
        <pc:chgData name="Sanket Kharade" userId="7a4beb56dc7e0acf" providerId="LiveId" clId="{559C7E2D-6CDA-4640-8ABA-778DF18A703F}" dt="2024-07-09T07:58:45.663" v="187" actId="14100"/>
        <pc:sldMkLst>
          <pc:docMk/>
          <pc:sldMk cId="4020763690" sldId="259"/>
        </pc:sldMkLst>
        <pc:spChg chg="mod">
          <ac:chgData name="Sanket Kharade" userId="7a4beb56dc7e0acf" providerId="LiveId" clId="{559C7E2D-6CDA-4640-8ABA-778DF18A703F}" dt="2024-07-09T07:58:45.663" v="187" actId="14100"/>
          <ac:spMkLst>
            <pc:docMk/>
            <pc:sldMk cId="4020763690" sldId="259"/>
            <ac:spMk id="2" creationId="{D760E228-64A3-B9DE-6D90-599187AA9189}"/>
          </ac:spMkLst>
        </pc:spChg>
        <pc:spChg chg="mod">
          <ac:chgData name="Sanket Kharade" userId="7a4beb56dc7e0acf" providerId="LiveId" clId="{559C7E2D-6CDA-4640-8ABA-778DF18A703F}" dt="2024-07-09T07:55:51.812" v="181" actId="20577"/>
          <ac:spMkLst>
            <pc:docMk/>
            <pc:sldMk cId="4020763690" sldId="259"/>
            <ac:spMk id="3" creationId="{8B340C97-4982-2A28-8E3E-E8F045623C66}"/>
          </ac:spMkLst>
        </pc:spChg>
      </pc:sldChg>
      <pc:sldChg chg="modSp add mod">
        <pc:chgData name="Sanket Kharade" userId="7a4beb56dc7e0acf" providerId="LiveId" clId="{559C7E2D-6CDA-4640-8ABA-778DF18A703F}" dt="2024-07-09T07:58:56.135" v="188" actId="17032"/>
        <pc:sldMkLst>
          <pc:docMk/>
          <pc:sldMk cId="28882068" sldId="260"/>
        </pc:sldMkLst>
        <pc:spChg chg="mod">
          <ac:chgData name="Sanket Kharade" userId="7a4beb56dc7e0acf" providerId="LiveId" clId="{559C7E2D-6CDA-4640-8ABA-778DF18A703F}" dt="2024-07-09T07:58:56.135" v="188" actId="17032"/>
          <ac:spMkLst>
            <pc:docMk/>
            <pc:sldMk cId="28882068" sldId="260"/>
            <ac:spMk id="2" creationId="{D760E228-64A3-B9DE-6D90-599187AA9189}"/>
          </ac:spMkLst>
        </pc:spChg>
        <pc:spChg chg="mod">
          <ac:chgData name="Sanket Kharade" userId="7a4beb56dc7e0acf" providerId="LiveId" clId="{559C7E2D-6CDA-4640-8ABA-778DF18A703F}" dt="2024-07-09T07:51:24.571" v="22" actId="14100"/>
          <ac:spMkLst>
            <pc:docMk/>
            <pc:sldMk cId="28882068" sldId="260"/>
            <ac:spMk id="3" creationId="{8B340C97-4982-2A28-8E3E-E8F045623C66}"/>
          </ac:spMkLst>
        </pc:spChg>
      </pc:sldChg>
      <pc:sldChg chg="modSp add mod">
        <pc:chgData name="Sanket Kharade" userId="7a4beb56dc7e0acf" providerId="LiveId" clId="{559C7E2D-6CDA-4640-8ABA-778DF18A703F}" dt="2024-07-09T07:59:04.321" v="189" actId="17032"/>
        <pc:sldMkLst>
          <pc:docMk/>
          <pc:sldMk cId="2468700647" sldId="261"/>
        </pc:sldMkLst>
        <pc:spChg chg="mod">
          <ac:chgData name="Sanket Kharade" userId="7a4beb56dc7e0acf" providerId="LiveId" clId="{559C7E2D-6CDA-4640-8ABA-778DF18A703F}" dt="2024-07-09T07:59:04.321" v="189" actId="17032"/>
          <ac:spMkLst>
            <pc:docMk/>
            <pc:sldMk cId="2468700647" sldId="261"/>
            <ac:spMk id="2" creationId="{D760E228-64A3-B9DE-6D90-599187AA9189}"/>
          </ac:spMkLst>
        </pc:spChg>
        <pc:spChg chg="mod">
          <ac:chgData name="Sanket Kharade" userId="7a4beb56dc7e0acf" providerId="LiveId" clId="{559C7E2D-6CDA-4640-8ABA-778DF18A703F}" dt="2024-07-09T07:52:00.655" v="27" actId="27636"/>
          <ac:spMkLst>
            <pc:docMk/>
            <pc:sldMk cId="2468700647" sldId="261"/>
            <ac:spMk id="3" creationId="{8B340C97-4982-2A28-8E3E-E8F045623C66}"/>
          </ac:spMkLst>
        </pc:spChg>
      </pc:sldChg>
      <pc:sldChg chg="modSp add mod">
        <pc:chgData name="Sanket Kharade" userId="7a4beb56dc7e0acf" providerId="LiveId" clId="{559C7E2D-6CDA-4640-8ABA-778DF18A703F}" dt="2024-07-09T07:59:11.091" v="190" actId="17032"/>
        <pc:sldMkLst>
          <pc:docMk/>
          <pc:sldMk cId="2235695159" sldId="262"/>
        </pc:sldMkLst>
        <pc:spChg chg="mod">
          <ac:chgData name="Sanket Kharade" userId="7a4beb56dc7e0acf" providerId="LiveId" clId="{559C7E2D-6CDA-4640-8ABA-778DF18A703F}" dt="2024-07-09T07:59:11.091" v="190" actId="17032"/>
          <ac:spMkLst>
            <pc:docMk/>
            <pc:sldMk cId="2235695159" sldId="262"/>
            <ac:spMk id="2" creationId="{D760E228-64A3-B9DE-6D90-599187AA9189}"/>
          </ac:spMkLst>
        </pc:spChg>
        <pc:spChg chg="mod">
          <ac:chgData name="Sanket Kharade" userId="7a4beb56dc7e0acf" providerId="LiveId" clId="{559C7E2D-6CDA-4640-8ABA-778DF18A703F}" dt="2024-07-09T07:53:29.431" v="96" actId="20577"/>
          <ac:spMkLst>
            <pc:docMk/>
            <pc:sldMk cId="2235695159" sldId="262"/>
            <ac:spMk id="3" creationId="{8B340C97-4982-2A28-8E3E-E8F045623C66}"/>
          </ac:spMkLst>
        </pc:spChg>
      </pc:sldChg>
      <pc:sldChg chg="addSp delSp modSp add mod">
        <pc:chgData name="Sanket Kharade" userId="7a4beb56dc7e0acf" providerId="LiveId" clId="{559C7E2D-6CDA-4640-8ABA-778DF18A703F}" dt="2024-07-09T08:19:46.304" v="279" actId="12100"/>
        <pc:sldMkLst>
          <pc:docMk/>
          <pc:sldMk cId="453397221" sldId="263"/>
        </pc:sldMkLst>
        <pc:spChg chg="mod">
          <ac:chgData name="Sanket Kharade" userId="7a4beb56dc7e0acf" providerId="LiveId" clId="{559C7E2D-6CDA-4640-8ABA-778DF18A703F}" dt="2024-07-09T08:07:17.493" v="217"/>
          <ac:spMkLst>
            <pc:docMk/>
            <pc:sldMk cId="453397221" sldId="263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09T08:05:09.521" v="199" actId="12084"/>
          <ac:spMkLst>
            <pc:docMk/>
            <pc:sldMk cId="453397221" sldId="263"/>
            <ac:spMk id="3" creationId="{8B340C97-4982-2A28-8E3E-E8F045623C66}"/>
          </ac:spMkLst>
        </pc:spChg>
        <pc:spChg chg="add del mod">
          <ac:chgData name="Sanket Kharade" userId="7a4beb56dc7e0acf" providerId="LiveId" clId="{559C7E2D-6CDA-4640-8ABA-778DF18A703F}" dt="2024-07-09T08:05:36.342" v="201" actId="12084"/>
          <ac:spMkLst>
            <pc:docMk/>
            <pc:sldMk cId="453397221" sldId="263"/>
            <ac:spMk id="6" creationId="{EF360795-645E-B4B1-4AB9-2D732893B037}"/>
          </ac:spMkLst>
        </pc:spChg>
        <pc:spChg chg="add del mod">
          <ac:chgData name="Sanket Kharade" userId="7a4beb56dc7e0acf" providerId="LiveId" clId="{559C7E2D-6CDA-4640-8ABA-778DF18A703F}" dt="2024-07-09T08:09:25.018" v="230" actId="12084"/>
          <ac:spMkLst>
            <pc:docMk/>
            <pc:sldMk cId="453397221" sldId="263"/>
            <ac:spMk id="9" creationId="{3EE25119-78EA-88C0-9870-99C710AE0946}"/>
          </ac:spMkLst>
        </pc:spChg>
        <pc:spChg chg="add del mod">
          <ac:chgData name="Sanket Kharade" userId="7a4beb56dc7e0acf" providerId="LiveId" clId="{559C7E2D-6CDA-4640-8ABA-778DF18A703F}" dt="2024-07-09T08:11:32.679" v="238" actId="12084"/>
          <ac:spMkLst>
            <pc:docMk/>
            <pc:sldMk cId="453397221" sldId="263"/>
            <ac:spMk id="14" creationId="{A0EE514B-FB20-861E-6734-D34B8F41038B}"/>
          </ac:spMkLst>
        </pc:spChg>
        <pc:spChg chg="add del mod">
          <ac:chgData name="Sanket Kharade" userId="7a4beb56dc7e0acf" providerId="LiveId" clId="{559C7E2D-6CDA-4640-8ABA-778DF18A703F}" dt="2024-07-09T08:11:57.880" v="241" actId="12084"/>
          <ac:spMkLst>
            <pc:docMk/>
            <pc:sldMk cId="453397221" sldId="263"/>
            <ac:spMk id="17" creationId="{C6DC935A-36A2-0F64-23AE-AA851F5964D2}"/>
          </ac:spMkLst>
        </pc:spChg>
        <pc:spChg chg="add del mod">
          <ac:chgData name="Sanket Kharade" userId="7a4beb56dc7e0acf" providerId="LiveId" clId="{559C7E2D-6CDA-4640-8ABA-778DF18A703F}" dt="2024-07-09T08:14:08.072" v="248" actId="12084"/>
          <ac:spMkLst>
            <pc:docMk/>
            <pc:sldMk cId="453397221" sldId="263"/>
            <ac:spMk id="20" creationId="{3AA27679-E149-9B03-45CC-1DF363370F6B}"/>
          </ac:spMkLst>
        </pc:spChg>
        <pc:spChg chg="add del mod">
          <ac:chgData name="Sanket Kharade" userId="7a4beb56dc7e0acf" providerId="LiveId" clId="{559C7E2D-6CDA-4640-8ABA-778DF18A703F}" dt="2024-07-09T08:14:27.780" v="250" actId="12084"/>
          <ac:spMkLst>
            <pc:docMk/>
            <pc:sldMk cId="453397221" sldId="263"/>
            <ac:spMk id="23" creationId="{BE8E3585-9754-174E-3CBD-C7CD865695B5}"/>
          </ac:spMkLst>
        </pc:spChg>
        <pc:spChg chg="add del mod">
          <ac:chgData name="Sanket Kharade" userId="7a4beb56dc7e0acf" providerId="LiveId" clId="{559C7E2D-6CDA-4640-8ABA-778DF18A703F}" dt="2024-07-09T08:17:24.485" v="263" actId="12084"/>
          <ac:spMkLst>
            <pc:docMk/>
            <pc:sldMk cId="453397221" sldId="263"/>
            <ac:spMk id="26" creationId="{F811B94D-B69A-18E2-E23A-401510CED457}"/>
          </ac:spMkLst>
        </pc:spChg>
        <pc:graphicFrameChg chg="add del mod">
          <ac:chgData name="Sanket Kharade" userId="7a4beb56dc7e0acf" providerId="LiveId" clId="{559C7E2D-6CDA-4640-8ABA-778DF18A703F}" dt="2024-07-09T08:05:27.819" v="200" actId="478"/>
          <ac:graphicFrameMkLst>
            <pc:docMk/>
            <pc:sldMk cId="453397221" sldId="263"/>
            <ac:graphicFrameMk id="4" creationId="{C1857685-3145-D869-DF04-5EC590031488}"/>
          </ac:graphicFrameMkLst>
        </pc:graphicFrameChg>
        <pc:graphicFrameChg chg="add del mod">
          <ac:chgData name="Sanket Kharade" userId="7a4beb56dc7e0acf" providerId="LiveId" clId="{559C7E2D-6CDA-4640-8ABA-778DF18A703F}" dt="2024-07-09T08:08:30.124" v="229" actId="478"/>
          <ac:graphicFrameMkLst>
            <pc:docMk/>
            <pc:sldMk cId="453397221" sldId="263"/>
            <ac:graphicFrameMk id="7" creationId="{03D064C8-F01F-57BE-2081-1D2FAA1B458F}"/>
          </ac:graphicFrameMkLst>
        </pc:graphicFrameChg>
        <pc:graphicFrameChg chg="add del mod">
          <ac:chgData name="Sanket Kharade" userId="7a4beb56dc7e0acf" providerId="LiveId" clId="{559C7E2D-6CDA-4640-8ABA-778DF18A703F}" dt="2024-07-09T08:09:52.045" v="237" actId="478"/>
          <ac:graphicFrameMkLst>
            <pc:docMk/>
            <pc:sldMk cId="453397221" sldId="263"/>
            <ac:graphicFrameMk id="10" creationId="{5E4F93F0-2012-25B8-BE2C-3F17FE7611DA}"/>
          </ac:graphicFrameMkLst>
        </pc:graphicFrameChg>
        <pc:graphicFrameChg chg="add del mod">
          <ac:chgData name="Sanket Kharade" userId="7a4beb56dc7e0acf" providerId="LiveId" clId="{559C7E2D-6CDA-4640-8ABA-778DF18A703F}" dt="2024-07-09T08:09:34.441" v="232" actId="478"/>
          <ac:graphicFrameMkLst>
            <pc:docMk/>
            <pc:sldMk cId="453397221" sldId="263"/>
            <ac:graphicFrameMk id="11" creationId="{035DC99F-6C53-B850-E9EC-01CA866A0750}"/>
          </ac:graphicFrameMkLst>
        </pc:graphicFrameChg>
        <pc:graphicFrameChg chg="add del mod">
          <ac:chgData name="Sanket Kharade" userId="7a4beb56dc7e0acf" providerId="LiveId" clId="{559C7E2D-6CDA-4640-8ABA-778DF18A703F}" dt="2024-07-09T08:09:49.856" v="236" actId="478"/>
          <ac:graphicFrameMkLst>
            <pc:docMk/>
            <pc:sldMk cId="453397221" sldId="263"/>
            <ac:graphicFrameMk id="12" creationId="{ABF1F24F-198A-C16A-7C9D-011CD069B399}"/>
          </ac:graphicFrameMkLst>
        </pc:graphicFrameChg>
        <pc:graphicFrameChg chg="add del mod">
          <ac:chgData name="Sanket Kharade" userId="7a4beb56dc7e0acf" providerId="LiveId" clId="{559C7E2D-6CDA-4640-8ABA-778DF18A703F}" dt="2024-07-09T08:11:41.764" v="240" actId="478"/>
          <ac:graphicFrameMkLst>
            <pc:docMk/>
            <pc:sldMk cId="453397221" sldId="263"/>
            <ac:graphicFrameMk id="15" creationId="{271CBF65-02A7-CBDA-14E7-AA70A83042B5}"/>
          </ac:graphicFrameMkLst>
        </pc:graphicFrameChg>
        <pc:graphicFrameChg chg="add del mod">
          <ac:chgData name="Sanket Kharade" userId="7a4beb56dc7e0acf" providerId="LiveId" clId="{559C7E2D-6CDA-4640-8ABA-778DF18A703F}" dt="2024-07-09T08:12:50.390" v="247" actId="478"/>
          <ac:graphicFrameMkLst>
            <pc:docMk/>
            <pc:sldMk cId="453397221" sldId="263"/>
            <ac:graphicFrameMk id="18" creationId="{2B7525F2-6F14-327F-BD39-90DD657E76CD}"/>
          </ac:graphicFrameMkLst>
        </pc:graphicFrameChg>
        <pc:graphicFrameChg chg="add del mod">
          <ac:chgData name="Sanket Kharade" userId="7a4beb56dc7e0acf" providerId="LiveId" clId="{559C7E2D-6CDA-4640-8ABA-778DF18A703F}" dt="2024-07-09T08:14:14.415" v="249" actId="478"/>
          <ac:graphicFrameMkLst>
            <pc:docMk/>
            <pc:sldMk cId="453397221" sldId="263"/>
            <ac:graphicFrameMk id="21" creationId="{D99575D0-A966-92E1-D329-896BB7C416E2}"/>
          </ac:graphicFrameMkLst>
        </pc:graphicFrameChg>
        <pc:graphicFrameChg chg="add del mod">
          <ac:chgData name="Sanket Kharade" userId="7a4beb56dc7e0acf" providerId="LiveId" clId="{559C7E2D-6CDA-4640-8ABA-778DF18A703F}" dt="2024-07-09T08:15:58.630" v="262" actId="478"/>
          <ac:graphicFrameMkLst>
            <pc:docMk/>
            <pc:sldMk cId="453397221" sldId="263"/>
            <ac:graphicFrameMk id="24" creationId="{B7000209-1E7D-5348-CCCE-1780C8181503}"/>
          </ac:graphicFrameMkLst>
        </pc:graphicFrameChg>
        <pc:graphicFrameChg chg="add mod">
          <ac:chgData name="Sanket Kharade" userId="7a4beb56dc7e0acf" providerId="LiveId" clId="{559C7E2D-6CDA-4640-8ABA-778DF18A703F}" dt="2024-07-09T08:19:46.304" v="279" actId="12100"/>
          <ac:graphicFrameMkLst>
            <pc:docMk/>
            <pc:sldMk cId="453397221" sldId="263"/>
            <ac:graphicFrameMk id="27" creationId="{397F9A61-4BB7-D5A3-AC63-5ACB1193A86B}"/>
          </ac:graphicFrameMkLst>
        </pc:graphicFrameChg>
      </pc:sldChg>
      <pc:sldChg chg="addSp delSp modSp add del mod">
        <pc:chgData name="Sanket Kharade" userId="7a4beb56dc7e0acf" providerId="LiveId" clId="{559C7E2D-6CDA-4640-8ABA-778DF18A703F}" dt="2024-07-09T08:02:09.698" v="196" actId="47"/>
        <pc:sldMkLst>
          <pc:docMk/>
          <pc:sldMk cId="3337826082" sldId="263"/>
        </pc:sldMkLst>
        <pc:spChg chg="mod">
          <ac:chgData name="Sanket Kharade" userId="7a4beb56dc7e0acf" providerId="LiveId" clId="{559C7E2D-6CDA-4640-8ABA-778DF18A703F}" dt="2024-07-09T07:58:05.420" v="185" actId="17032"/>
          <ac:spMkLst>
            <pc:docMk/>
            <pc:sldMk cId="3337826082" sldId="263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09T08:00:51.690" v="192" actId="12084"/>
          <ac:spMkLst>
            <pc:docMk/>
            <pc:sldMk cId="3337826082" sldId="263"/>
            <ac:spMk id="3" creationId="{8B340C97-4982-2A28-8E3E-E8F045623C66}"/>
          </ac:spMkLst>
        </pc:spChg>
        <pc:spChg chg="add mod">
          <ac:chgData name="Sanket Kharade" userId="7a4beb56dc7e0acf" providerId="LiveId" clId="{559C7E2D-6CDA-4640-8ABA-778DF18A703F}" dt="2024-07-09T08:01:36.726" v="195" actId="478"/>
          <ac:spMkLst>
            <pc:docMk/>
            <pc:sldMk cId="3337826082" sldId="263"/>
            <ac:spMk id="6" creationId="{5E31847C-05A3-7DA2-F182-8782F8755D49}"/>
          </ac:spMkLst>
        </pc:spChg>
        <pc:graphicFrameChg chg="add del mod">
          <ac:chgData name="Sanket Kharade" userId="7a4beb56dc7e0acf" providerId="LiveId" clId="{559C7E2D-6CDA-4640-8ABA-778DF18A703F}" dt="2024-07-09T08:01:36.726" v="195" actId="478"/>
          <ac:graphicFrameMkLst>
            <pc:docMk/>
            <pc:sldMk cId="3337826082" sldId="263"/>
            <ac:graphicFrameMk id="4" creationId="{F49433F8-B03E-77D6-E738-0C7F3576F135}"/>
          </ac:graphicFrameMkLst>
        </pc:graphicFrameChg>
      </pc:sldChg>
      <pc:sldChg chg="addSp delSp modSp add mod ord">
        <pc:chgData name="Sanket Kharade" userId="7a4beb56dc7e0acf" providerId="LiveId" clId="{559C7E2D-6CDA-4640-8ABA-778DF18A703F}" dt="2024-07-10T02:44:12.072" v="315" actId="14100"/>
        <pc:sldMkLst>
          <pc:docMk/>
          <pc:sldMk cId="1435162763" sldId="264"/>
        </pc:sldMkLst>
        <pc:spChg chg="mod">
          <ac:chgData name="Sanket Kharade" userId="7a4beb56dc7e0acf" providerId="LiveId" clId="{559C7E2D-6CDA-4640-8ABA-778DF18A703F}" dt="2024-07-09T08:20:20.153" v="285" actId="20577"/>
          <ac:spMkLst>
            <pc:docMk/>
            <pc:sldMk cId="1435162763" sldId="264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09T08:20:59.086" v="287"/>
          <ac:spMkLst>
            <pc:docMk/>
            <pc:sldMk cId="1435162763" sldId="264"/>
            <ac:spMk id="3" creationId="{8B340C97-4982-2A28-8E3E-E8F045623C66}"/>
          </ac:spMkLst>
        </pc:spChg>
        <pc:spChg chg="add del mod">
          <ac:chgData name="Sanket Kharade" userId="7a4beb56dc7e0acf" providerId="LiveId" clId="{559C7E2D-6CDA-4640-8ABA-778DF18A703F}" dt="2024-07-10T02:39:32.114" v="291" actId="931"/>
          <ac:spMkLst>
            <pc:docMk/>
            <pc:sldMk cId="1435162763" sldId="264"/>
            <ac:spMk id="6" creationId="{CE632FCB-448D-9CD3-AC68-B102C613FFB0}"/>
          </ac:spMkLst>
        </pc:spChg>
        <pc:spChg chg="add del mod">
          <ac:chgData name="Sanket Kharade" userId="7a4beb56dc7e0acf" providerId="LiveId" clId="{559C7E2D-6CDA-4640-8ABA-778DF18A703F}" dt="2024-07-10T02:44:01.702" v="311" actId="931"/>
          <ac:spMkLst>
            <pc:docMk/>
            <pc:sldMk cId="1435162763" sldId="264"/>
            <ac:spMk id="10" creationId="{D38455BA-550A-201F-73A9-B6864581360D}"/>
          </ac:spMkLst>
        </pc:spChg>
        <pc:picChg chg="add del mod">
          <ac:chgData name="Sanket Kharade" userId="7a4beb56dc7e0acf" providerId="LiveId" clId="{559C7E2D-6CDA-4640-8ABA-778DF18A703F}" dt="2024-07-10T02:27:09.882" v="290" actId="478"/>
          <ac:picMkLst>
            <pc:docMk/>
            <pc:sldMk cId="1435162763" sldId="264"/>
            <ac:picMk id="4" creationId="{10EA8788-B41F-04CC-31C8-DF3A866E975E}"/>
          </ac:picMkLst>
        </pc:picChg>
        <pc:picChg chg="add del mod">
          <ac:chgData name="Sanket Kharade" userId="7a4beb56dc7e0acf" providerId="LiveId" clId="{559C7E2D-6CDA-4640-8ABA-778DF18A703F}" dt="2024-07-10T02:43:35.013" v="310" actId="478"/>
          <ac:picMkLst>
            <pc:docMk/>
            <pc:sldMk cId="1435162763" sldId="264"/>
            <ac:picMk id="8" creationId="{5AAF0A1E-0B6A-38E2-EA53-F2318C35BC88}"/>
          </ac:picMkLst>
        </pc:picChg>
        <pc:picChg chg="add mod">
          <ac:chgData name="Sanket Kharade" userId="7a4beb56dc7e0acf" providerId="LiveId" clId="{559C7E2D-6CDA-4640-8ABA-778DF18A703F}" dt="2024-07-10T02:44:12.072" v="315" actId="14100"/>
          <ac:picMkLst>
            <pc:docMk/>
            <pc:sldMk cId="1435162763" sldId="264"/>
            <ac:picMk id="12" creationId="{68639E2D-DB41-8F2C-F62F-7E01BD91E13A}"/>
          </ac:picMkLst>
        </pc:picChg>
      </pc:sldChg>
      <pc:sldChg chg="addSp delSp modSp add mod ord">
        <pc:chgData name="Sanket Kharade" userId="7a4beb56dc7e0acf" providerId="LiveId" clId="{559C7E2D-6CDA-4640-8ABA-778DF18A703F}" dt="2024-07-10T02:43:28.192" v="309" actId="14100"/>
        <pc:sldMkLst>
          <pc:docMk/>
          <pc:sldMk cId="1213070823" sldId="265"/>
        </pc:sldMkLst>
        <pc:spChg chg="mod">
          <ac:chgData name="Sanket Kharade" userId="7a4beb56dc7e0acf" providerId="LiveId" clId="{559C7E2D-6CDA-4640-8ABA-778DF18A703F}" dt="2024-07-10T02:42:13.437" v="299"/>
          <ac:spMkLst>
            <pc:docMk/>
            <pc:sldMk cId="1213070823" sldId="265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10T02:42:26.608" v="301" actId="931"/>
          <ac:spMkLst>
            <pc:docMk/>
            <pc:sldMk cId="1213070823" sldId="265"/>
            <ac:spMk id="3" creationId="{8B340C97-4982-2A28-8E3E-E8F045623C66}"/>
          </ac:spMkLst>
        </pc:spChg>
        <pc:spChg chg="add del mod">
          <ac:chgData name="Sanket Kharade" userId="7a4beb56dc7e0acf" providerId="LiveId" clId="{559C7E2D-6CDA-4640-8ABA-778DF18A703F}" dt="2024-07-10T02:43:13.583" v="305" actId="931"/>
          <ac:spMkLst>
            <pc:docMk/>
            <pc:sldMk cId="1213070823" sldId="265"/>
            <ac:spMk id="7" creationId="{CDF78418-93A2-8D4B-27D1-60A3216E2BAC}"/>
          </ac:spMkLst>
        </pc:spChg>
        <pc:picChg chg="add del mod">
          <ac:chgData name="Sanket Kharade" userId="7a4beb56dc7e0acf" providerId="LiveId" clId="{559C7E2D-6CDA-4640-8ABA-778DF18A703F}" dt="2024-07-10T02:43:08.875" v="304" actId="478"/>
          <ac:picMkLst>
            <pc:docMk/>
            <pc:sldMk cId="1213070823" sldId="265"/>
            <ac:picMk id="5" creationId="{A206EB44-460D-A0BC-4147-F64A221A64D0}"/>
          </ac:picMkLst>
        </pc:picChg>
        <pc:picChg chg="add mod">
          <ac:chgData name="Sanket Kharade" userId="7a4beb56dc7e0acf" providerId="LiveId" clId="{559C7E2D-6CDA-4640-8ABA-778DF18A703F}" dt="2024-07-10T02:43:28.192" v="309" actId="14100"/>
          <ac:picMkLst>
            <pc:docMk/>
            <pc:sldMk cId="1213070823" sldId="265"/>
            <ac:picMk id="9" creationId="{3890FB41-DE85-9C29-72FF-ACA91F583B1C}"/>
          </ac:picMkLst>
        </pc:picChg>
      </pc:sldChg>
      <pc:sldChg chg="addSp delSp modSp add mod ord">
        <pc:chgData name="Sanket Kharade" userId="7a4beb56dc7e0acf" providerId="LiveId" clId="{559C7E2D-6CDA-4640-8ABA-778DF18A703F}" dt="2024-07-10T02:48:43.050" v="349" actId="1076"/>
        <pc:sldMkLst>
          <pc:docMk/>
          <pc:sldMk cId="1474062027" sldId="266"/>
        </pc:sldMkLst>
        <pc:spChg chg="mod">
          <ac:chgData name="Sanket Kharade" userId="7a4beb56dc7e0acf" providerId="LiveId" clId="{559C7E2D-6CDA-4640-8ABA-778DF18A703F}" dt="2024-07-10T02:44:43.755" v="332" actId="20577"/>
          <ac:spMkLst>
            <pc:docMk/>
            <pc:sldMk cId="1474062027" sldId="266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10T02:46:00.146" v="334" actId="931"/>
          <ac:spMkLst>
            <pc:docMk/>
            <pc:sldMk cId="1474062027" sldId="266"/>
            <ac:spMk id="3" creationId="{8B340C97-4982-2A28-8E3E-E8F045623C66}"/>
          </ac:spMkLst>
        </pc:spChg>
        <pc:picChg chg="add mod">
          <ac:chgData name="Sanket Kharade" userId="7a4beb56dc7e0acf" providerId="LiveId" clId="{559C7E2D-6CDA-4640-8ABA-778DF18A703F}" dt="2024-07-10T02:48:38.584" v="347" actId="1076"/>
          <ac:picMkLst>
            <pc:docMk/>
            <pc:sldMk cId="1474062027" sldId="266"/>
            <ac:picMk id="5" creationId="{42AA29B8-DA98-7AFD-FFA1-4D18214355CF}"/>
          </ac:picMkLst>
        </pc:picChg>
        <pc:picChg chg="add mod">
          <ac:chgData name="Sanket Kharade" userId="7a4beb56dc7e0acf" providerId="LiveId" clId="{559C7E2D-6CDA-4640-8ABA-778DF18A703F}" dt="2024-07-10T02:48:40.724" v="348" actId="1076"/>
          <ac:picMkLst>
            <pc:docMk/>
            <pc:sldMk cId="1474062027" sldId="266"/>
            <ac:picMk id="7" creationId="{3757BA2B-AA54-CD44-4349-9DD3B3EDE302}"/>
          </ac:picMkLst>
        </pc:picChg>
        <pc:picChg chg="add mod">
          <ac:chgData name="Sanket Kharade" userId="7a4beb56dc7e0acf" providerId="LiveId" clId="{559C7E2D-6CDA-4640-8ABA-778DF18A703F}" dt="2024-07-10T02:48:43.050" v="349" actId="1076"/>
          <ac:picMkLst>
            <pc:docMk/>
            <pc:sldMk cId="1474062027" sldId="266"/>
            <ac:picMk id="9" creationId="{47949E58-E8D4-56A8-9955-9CD27816ABF9}"/>
          </ac:picMkLst>
        </pc:picChg>
      </pc:sldChg>
      <pc:sldChg chg="addSp delSp modSp add mod ord">
        <pc:chgData name="Sanket Kharade" userId="7a4beb56dc7e0acf" providerId="LiveId" clId="{559C7E2D-6CDA-4640-8ABA-778DF18A703F}" dt="2024-07-10T02:54:08.707" v="392" actId="14100"/>
        <pc:sldMkLst>
          <pc:docMk/>
          <pc:sldMk cId="1580175308" sldId="267"/>
        </pc:sldMkLst>
        <pc:spChg chg="mod">
          <ac:chgData name="Sanket Kharade" userId="7a4beb56dc7e0acf" providerId="LiveId" clId="{559C7E2D-6CDA-4640-8ABA-778DF18A703F}" dt="2024-07-10T02:49:05.756" v="373" actId="20577"/>
          <ac:spMkLst>
            <pc:docMk/>
            <pc:sldMk cId="1580175308" sldId="267"/>
            <ac:spMk id="2" creationId="{D760E228-64A3-B9DE-6D90-599187AA9189}"/>
          </ac:spMkLst>
        </pc:spChg>
        <pc:spChg chg="del mod">
          <ac:chgData name="Sanket Kharade" userId="7a4beb56dc7e0acf" providerId="LiveId" clId="{559C7E2D-6CDA-4640-8ABA-778DF18A703F}" dt="2024-07-10T02:50:08.713" v="375" actId="931"/>
          <ac:spMkLst>
            <pc:docMk/>
            <pc:sldMk cId="1580175308" sldId="267"/>
            <ac:spMk id="3" creationId="{8B340C97-4982-2A28-8E3E-E8F045623C66}"/>
          </ac:spMkLst>
        </pc:spChg>
        <pc:spChg chg="add del mod">
          <ac:chgData name="Sanket Kharade" userId="7a4beb56dc7e0acf" providerId="LiveId" clId="{559C7E2D-6CDA-4640-8ABA-778DF18A703F}" dt="2024-07-10T02:53:09.388" v="384" actId="931"/>
          <ac:spMkLst>
            <pc:docMk/>
            <pc:sldMk cId="1580175308" sldId="267"/>
            <ac:spMk id="7" creationId="{A7D532F2-F53E-088A-716D-62C9F68BFE17}"/>
          </ac:spMkLst>
        </pc:spChg>
        <pc:picChg chg="add del mod modCrop">
          <ac:chgData name="Sanket Kharade" userId="7a4beb56dc7e0acf" providerId="LiveId" clId="{559C7E2D-6CDA-4640-8ABA-778DF18A703F}" dt="2024-07-10T02:53:04.115" v="383" actId="478"/>
          <ac:picMkLst>
            <pc:docMk/>
            <pc:sldMk cId="1580175308" sldId="267"/>
            <ac:picMk id="5" creationId="{06DE8028-151E-B513-ECE2-1454091E3892}"/>
          </ac:picMkLst>
        </pc:picChg>
        <pc:picChg chg="add mod">
          <ac:chgData name="Sanket Kharade" userId="7a4beb56dc7e0acf" providerId="LiveId" clId="{559C7E2D-6CDA-4640-8ABA-778DF18A703F}" dt="2024-07-10T02:53:20.780" v="387" actId="14100"/>
          <ac:picMkLst>
            <pc:docMk/>
            <pc:sldMk cId="1580175308" sldId="267"/>
            <ac:picMk id="9" creationId="{77CF9315-801B-8678-00C7-7219C6C395F7}"/>
          </ac:picMkLst>
        </pc:picChg>
        <pc:picChg chg="add mod">
          <ac:chgData name="Sanket Kharade" userId="7a4beb56dc7e0acf" providerId="LiveId" clId="{559C7E2D-6CDA-4640-8ABA-778DF18A703F}" dt="2024-07-10T02:54:08.707" v="392" actId="14100"/>
          <ac:picMkLst>
            <pc:docMk/>
            <pc:sldMk cId="1580175308" sldId="267"/>
            <ac:picMk id="11" creationId="{0515476D-F204-F51F-E773-7F87707B863C}"/>
          </ac:picMkLst>
        </pc:picChg>
      </pc:sldChg>
      <pc:sldChg chg="addSp delSp modSp add mod">
        <pc:chgData name="Sanket Kharade" userId="7a4beb56dc7e0acf" providerId="LiveId" clId="{559C7E2D-6CDA-4640-8ABA-778DF18A703F}" dt="2024-07-10T02:56:37.894" v="401" actId="14100"/>
        <pc:sldMkLst>
          <pc:docMk/>
          <pc:sldMk cId="3735653728" sldId="268"/>
        </pc:sldMkLst>
        <pc:spChg chg="add del mod">
          <ac:chgData name="Sanket Kharade" userId="7a4beb56dc7e0acf" providerId="LiveId" clId="{559C7E2D-6CDA-4640-8ABA-778DF18A703F}" dt="2024-07-10T02:55:53.788" v="396" actId="931"/>
          <ac:spMkLst>
            <pc:docMk/>
            <pc:sldMk cId="3735653728" sldId="268"/>
            <ac:spMk id="4" creationId="{2B3A83FA-C2EE-29DF-9186-6F120EE3B1C8}"/>
          </ac:spMkLst>
        </pc:spChg>
        <pc:picChg chg="add mod">
          <ac:chgData name="Sanket Kharade" userId="7a4beb56dc7e0acf" providerId="LiveId" clId="{559C7E2D-6CDA-4640-8ABA-778DF18A703F}" dt="2024-07-10T02:56:37.894" v="401" actId="14100"/>
          <ac:picMkLst>
            <pc:docMk/>
            <pc:sldMk cId="3735653728" sldId="268"/>
            <ac:picMk id="6" creationId="{5258E439-A832-4A92-F43F-45A667019356}"/>
          </ac:picMkLst>
        </pc:picChg>
        <pc:picChg chg="del">
          <ac:chgData name="Sanket Kharade" userId="7a4beb56dc7e0acf" providerId="LiveId" clId="{559C7E2D-6CDA-4640-8ABA-778DF18A703F}" dt="2024-07-10T02:54:22.733" v="394" actId="478"/>
          <ac:picMkLst>
            <pc:docMk/>
            <pc:sldMk cId="3735653728" sldId="268"/>
            <ac:picMk id="9" creationId="{77CF9315-801B-8678-00C7-7219C6C395F7}"/>
          </ac:picMkLst>
        </pc:picChg>
        <pc:picChg chg="del">
          <ac:chgData name="Sanket Kharade" userId="7a4beb56dc7e0acf" providerId="LiveId" clId="{559C7E2D-6CDA-4640-8ABA-778DF18A703F}" dt="2024-07-10T02:54:28.522" v="395" actId="478"/>
          <ac:picMkLst>
            <pc:docMk/>
            <pc:sldMk cId="3735653728" sldId="268"/>
            <ac:picMk id="11" creationId="{0515476D-F204-F51F-E773-7F87707B863C}"/>
          </ac:picMkLst>
        </pc:picChg>
      </pc:sldChg>
      <pc:sldChg chg="addSp delSp modSp add mod">
        <pc:chgData name="Sanket Kharade" userId="7a4beb56dc7e0acf" providerId="LiveId" clId="{559C7E2D-6CDA-4640-8ABA-778DF18A703F}" dt="2024-07-10T02:58:45.399" v="407" actId="14100"/>
        <pc:sldMkLst>
          <pc:docMk/>
          <pc:sldMk cId="1270062891" sldId="269"/>
        </pc:sldMkLst>
        <pc:spChg chg="add del mod">
          <ac:chgData name="Sanket Kharade" userId="7a4beb56dc7e0acf" providerId="LiveId" clId="{559C7E2D-6CDA-4640-8ABA-778DF18A703F}" dt="2024-07-10T02:58:19.053" v="404" actId="931"/>
          <ac:spMkLst>
            <pc:docMk/>
            <pc:sldMk cId="1270062891" sldId="269"/>
            <ac:spMk id="4" creationId="{AAC6EE68-B594-BBE1-7893-F4A87E870F73}"/>
          </ac:spMkLst>
        </pc:spChg>
        <pc:picChg chg="del">
          <ac:chgData name="Sanket Kharade" userId="7a4beb56dc7e0acf" providerId="LiveId" clId="{559C7E2D-6CDA-4640-8ABA-778DF18A703F}" dt="2024-07-10T02:57:01.324" v="403" actId="478"/>
          <ac:picMkLst>
            <pc:docMk/>
            <pc:sldMk cId="1270062891" sldId="269"/>
            <ac:picMk id="6" creationId="{5258E439-A832-4A92-F43F-45A667019356}"/>
          </ac:picMkLst>
        </pc:picChg>
        <pc:picChg chg="add mod">
          <ac:chgData name="Sanket Kharade" userId="7a4beb56dc7e0acf" providerId="LiveId" clId="{559C7E2D-6CDA-4640-8ABA-778DF18A703F}" dt="2024-07-10T02:58:45.399" v="407" actId="14100"/>
          <ac:picMkLst>
            <pc:docMk/>
            <pc:sldMk cId="1270062891" sldId="269"/>
            <ac:picMk id="7" creationId="{63D11B96-E8D9-A68E-CCB0-B4803DD1CF8C}"/>
          </ac:picMkLst>
        </pc:picChg>
      </pc:sldChg>
      <pc:sldChg chg="addSp delSp modSp add mod">
        <pc:chgData name="Sanket Kharade" userId="7a4beb56dc7e0acf" providerId="LiveId" clId="{559C7E2D-6CDA-4640-8ABA-778DF18A703F}" dt="2024-07-10T03:01:48.538" v="422" actId="14100"/>
        <pc:sldMkLst>
          <pc:docMk/>
          <pc:sldMk cId="3089232002" sldId="270"/>
        </pc:sldMkLst>
        <pc:spChg chg="add del mod">
          <ac:chgData name="Sanket Kharade" userId="7a4beb56dc7e0acf" providerId="LiveId" clId="{559C7E2D-6CDA-4640-8ABA-778DF18A703F}" dt="2024-07-10T02:58:59.563" v="410" actId="931"/>
          <ac:spMkLst>
            <pc:docMk/>
            <pc:sldMk cId="3089232002" sldId="270"/>
            <ac:spMk id="4" creationId="{C66BA055-801B-2E62-CF6E-47C785077EA7}"/>
          </ac:spMkLst>
        </pc:spChg>
        <pc:picChg chg="add mod">
          <ac:chgData name="Sanket Kharade" userId="7a4beb56dc7e0acf" providerId="LiveId" clId="{559C7E2D-6CDA-4640-8ABA-778DF18A703F}" dt="2024-07-10T03:01:48.538" v="422" actId="14100"/>
          <ac:picMkLst>
            <pc:docMk/>
            <pc:sldMk cId="3089232002" sldId="270"/>
            <ac:picMk id="6" creationId="{ECD19878-6948-CFFE-ACF2-E8240FC44926}"/>
          </ac:picMkLst>
        </pc:picChg>
        <pc:picChg chg="del">
          <ac:chgData name="Sanket Kharade" userId="7a4beb56dc7e0acf" providerId="LiveId" clId="{559C7E2D-6CDA-4640-8ABA-778DF18A703F}" dt="2024-07-10T02:58:53.804" v="409" actId="478"/>
          <ac:picMkLst>
            <pc:docMk/>
            <pc:sldMk cId="3089232002" sldId="270"/>
            <ac:picMk id="7" creationId="{63D11B96-E8D9-A68E-CCB0-B4803DD1CF8C}"/>
          </ac:picMkLst>
        </pc:picChg>
        <pc:picChg chg="add mod">
          <ac:chgData name="Sanket Kharade" userId="7a4beb56dc7e0acf" providerId="LiveId" clId="{559C7E2D-6CDA-4640-8ABA-778DF18A703F}" dt="2024-07-10T03:01:44.159" v="421" actId="1076"/>
          <ac:picMkLst>
            <pc:docMk/>
            <pc:sldMk cId="3089232002" sldId="270"/>
            <ac:picMk id="9" creationId="{DF191CDC-7A72-305E-4E77-99216CEA638A}"/>
          </ac:picMkLst>
        </pc:picChg>
      </pc:sldChg>
      <pc:sldChg chg="addSp delSp modSp add mod ord modAnim">
        <pc:chgData name="Sanket Kharade" userId="7a4beb56dc7e0acf" providerId="LiveId" clId="{559C7E2D-6CDA-4640-8ABA-778DF18A703F}" dt="2024-07-10T03:27:27.294" v="604" actId="1036"/>
        <pc:sldMkLst>
          <pc:docMk/>
          <pc:sldMk cId="2221153265" sldId="271"/>
        </pc:sldMkLst>
        <pc:spChg chg="add del mod">
          <ac:chgData name="Sanket Kharade" userId="7a4beb56dc7e0acf" providerId="LiveId" clId="{559C7E2D-6CDA-4640-8ABA-778DF18A703F}" dt="2024-07-10T03:08:40.087" v="423"/>
          <ac:spMkLst>
            <pc:docMk/>
            <pc:sldMk cId="2221153265" sldId="271"/>
            <ac:spMk id="4" creationId="{3F1FF747-D836-26BF-BC10-163FD2A6F8BE}"/>
          </ac:spMkLst>
        </pc:spChg>
        <pc:picChg chg="add mod">
          <ac:chgData name="Sanket Kharade" userId="7a4beb56dc7e0acf" providerId="LiveId" clId="{559C7E2D-6CDA-4640-8ABA-778DF18A703F}" dt="2024-07-10T03:27:27.294" v="604" actId="1036"/>
          <ac:picMkLst>
            <pc:docMk/>
            <pc:sldMk cId="2221153265" sldId="271"/>
            <ac:picMk id="5" creationId="{82FC64CF-AD67-7845-EB98-B8584DE0C738}"/>
          </ac:picMkLst>
        </pc:picChg>
        <pc:picChg chg="del">
          <ac:chgData name="Sanket Kharade" userId="7a4beb56dc7e0acf" providerId="LiveId" clId="{559C7E2D-6CDA-4640-8ABA-778DF18A703F}" dt="2024-07-10T02:59:12.846" v="414" actId="478"/>
          <ac:picMkLst>
            <pc:docMk/>
            <pc:sldMk cId="2221153265" sldId="271"/>
            <ac:picMk id="6" creationId="{ECD19878-6948-CFFE-ACF2-E8240FC44926}"/>
          </ac:picMkLst>
        </pc:picChg>
      </pc:sldChg>
      <pc:sldChg chg="addSp delSp modSp add mod">
        <pc:chgData name="Sanket Kharade" userId="7a4beb56dc7e0acf" providerId="LiveId" clId="{559C7E2D-6CDA-4640-8ABA-778DF18A703F}" dt="2024-07-10T03:12:48.739" v="464" actId="14100"/>
        <pc:sldMkLst>
          <pc:docMk/>
          <pc:sldMk cId="3293393316" sldId="272"/>
        </pc:sldMkLst>
        <pc:spChg chg="mod">
          <ac:chgData name="Sanket Kharade" userId="7a4beb56dc7e0acf" providerId="LiveId" clId="{559C7E2D-6CDA-4640-8ABA-778DF18A703F}" dt="2024-07-10T03:09:27.625" v="435" actId="20577"/>
          <ac:spMkLst>
            <pc:docMk/>
            <pc:sldMk cId="3293393316" sldId="272"/>
            <ac:spMk id="2" creationId="{D760E228-64A3-B9DE-6D90-599187AA9189}"/>
          </ac:spMkLst>
        </pc:spChg>
        <pc:spChg chg="add del mod">
          <ac:chgData name="Sanket Kharade" userId="7a4beb56dc7e0acf" providerId="LiveId" clId="{559C7E2D-6CDA-4640-8ABA-778DF18A703F}" dt="2024-07-10T03:10:10.051" v="438" actId="931"/>
          <ac:spMkLst>
            <pc:docMk/>
            <pc:sldMk cId="3293393316" sldId="272"/>
            <ac:spMk id="4" creationId="{6FC333A8-6567-A1D0-3C47-ECA7494CC255}"/>
          </ac:spMkLst>
        </pc:spChg>
        <pc:spChg chg="add del mod">
          <ac:chgData name="Sanket Kharade" userId="7a4beb56dc7e0acf" providerId="LiveId" clId="{559C7E2D-6CDA-4640-8ABA-778DF18A703F}" dt="2024-07-10T03:11:54.512" v="453" actId="931"/>
          <ac:spMkLst>
            <pc:docMk/>
            <pc:sldMk cId="3293393316" sldId="272"/>
            <ac:spMk id="14" creationId="{F311EC53-0899-1992-01C2-F9BCB805F799}"/>
          </ac:spMkLst>
        </pc:spChg>
        <pc:picChg chg="del">
          <ac:chgData name="Sanket Kharade" userId="7a4beb56dc7e0acf" providerId="LiveId" clId="{559C7E2D-6CDA-4640-8ABA-778DF18A703F}" dt="2024-07-10T03:09:29.572" v="436" actId="478"/>
          <ac:picMkLst>
            <pc:docMk/>
            <pc:sldMk cId="3293393316" sldId="272"/>
            <ac:picMk id="6" creationId="{ECD19878-6948-CFFE-ACF2-E8240FC44926}"/>
          </ac:picMkLst>
        </pc:picChg>
        <pc:picChg chg="add del mod">
          <ac:chgData name="Sanket Kharade" userId="7a4beb56dc7e0acf" providerId="LiveId" clId="{559C7E2D-6CDA-4640-8ABA-778DF18A703F}" dt="2024-07-10T03:11:47.993" v="452" actId="478"/>
          <ac:picMkLst>
            <pc:docMk/>
            <pc:sldMk cId="3293393316" sldId="272"/>
            <ac:picMk id="7" creationId="{8089233B-C6CE-2E68-BDC3-67DE044A2AF8}"/>
          </ac:picMkLst>
        </pc:picChg>
        <pc:picChg chg="del">
          <ac:chgData name="Sanket Kharade" userId="7a4beb56dc7e0acf" providerId="LiveId" clId="{559C7E2D-6CDA-4640-8ABA-778DF18A703F}" dt="2024-07-10T03:09:34.596" v="437" actId="478"/>
          <ac:picMkLst>
            <pc:docMk/>
            <pc:sldMk cId="3293393316" sldId="272"/>
            <ac:picMk id="9" creationId="{DF191CDC-7A72-305E-4E77-99216CEA638A}"/>
          </ac:picMkLst>
        </pc:picChg>
        <pc:picChg chg="add del mod">
          <ac:chgData name="Sanket Kharade" userId="7a4beb56dc7e0acf" providerId="LiveId" clId="{559C7E2D-6CDA-4640-8ABA-778DF18A703F}" dt="2024-07-10T03:11:38.363" v="449" actId="478"/>
          <ac:picMkLst>
            <pc:docMk/>
            <pc:sldMk cId="3293393316" sldId="272"/>
            <ac:picMk id="10" creationId="{613FA3F4-8622-D2FA-D858-5372A098DECA}"/>
          </ac:picMkLst>
        </pc:picChg>
        <pc:picChg chg="add del mod">
          <ac:chgData name="Sanket Kharade" userId="7a4beb56dc7e0acf" providerId="LiveId" clId="{559C7E2D-6CDA-4640-8ABA-778DF18A703F}" dt="2024-07-10T03:11:40.028" v="450" actId="478"/>
          <ac:picMkLst>
            <pc:docMk/>
            <pc:sldMk cId="3293393316" sldId="272"/>
            <ac:picMk id="12" creationId="{F037EB08-C6AB-72AE-5673-803AE5EF851F}"/>
          </ac:picMkLst>
        </pc:picChg>
        <pc:picChg chg="add mod">
          <ac:chgData name="Sanket Kharade" userId="7a4beb56dc7e0acf" providerId="LiveId" clId="{559C7E2D-6CDA-4640-8ABA-778DF18A703F}" dt="2024-07-10T03:12:42.063" v="463" actId="14100"/>
          <ac:picMkLst>
            <pc:docMk/>
            <pc:sldMk cId="3293393316" sldId="272"/>
            <ac:picMk id="16" creationId="{9D5F3971-39F6-A309-0EA2-691B8F8D3AC2}"/>
          </ac:picMkLst>
        </pc:picChg>
        <pc:picChg chg="add mod">
          <ac:chgData name="Sanket Kharade" userId="7a4beb56dc7e0acf" providerId="LiveId" clId="{559C7E2D-6CDA-4640-8ABA-778DF18A703F}" dt="2024-07-10T03:12:48.739" v="464" actId="14100"/>
          <ac:picMkLst>
            <pc:docMk/>
            <pc:sldMk cId="3293393316" sldId="272"/>
            <ac:picMk id="18" creationId="{F615ECA5-4CAF-14DE-F24B-17C4DD328DDB}"/>
          </ac:picMkLst>
        </pc:picChg>
      </pc:sldChg>
      <pc:sldChg chg="addSp delSp modSp add mod">
        <pc:chgData name="Sanket Kharade" userId="7a4beb56dc7e0acf" providerId="LiveId" clId="{559C7E2D-6CDA-4640-8ABA-778DF18A703F}" dt="2024-07-10T03:13:46.600" v="477" actId="14100"/>
        <pc:sldMkLst>
          <pc:docMk/>
          <pc:sldMk cId="448594864" sldId="273"/>
        </pc:sldMkLst>
        <pc:spChg chg="add del mod">
          <ac:chgData name="Sanket Kharade" userId="7a4beb56dc7e0acf" providerId="LiveId" clId="{559C7E2D-6CDA-4640-8ABA-778DF18A703F}" dt="2024-07-10T03:13:12.772" v="470" actId="931"/>
          <ac:spMkLst>
            <pc:docMk/>
            <pc:sldMk cId="448594864" sldId="273"/>
            <ac:spMk id="4" creationId="{70372F98-25CE-1562-39F7-187C42118C63}"/>
          </ac:spMkLst>
        </pc:spChg>
        <pc:picChg chg="add mod">
          <ac:chgData name="Sanket Kharade" userId="7a4beb56dc7e0acf" providerId="LiveId" clId="{559C7E2D-6CDA-4640-8ABA-778DF18A703F}" dt="2024-07-10T03:13:18.352" v="472" actId="14100"/>
          <ac:picMkLst>
            <pc:docMk/>
            <pc:sldMk cId="448594864" sldId="273"/>
            <ac:picMk id="6" creationId="{A95A4E69-9628-ADD8-63D2-208691FE76A6}"/>
          </ac:picMkLst>
        </pc:picChg>
        <pc:picChg chg="add mod">
          <ac:chgData name="Sanket Kharade" userId="7a4beb56dc7e0acf" providerId="LiveId" clId="{559C7E2D-6CDA-4640-8ABA-778DF18A703F}" dt="2024-07-10T03:13:46.600" v="477" actId="14100"/>
          <ac:picMkLst>
            <pc:docMk/>
            <pc:sldMk cId="448594864" sldId="273"/>
            <ac:picMk id="8" creationId="{858ADBF4-3C48-EE38-A24E-DD08BDEF1E38}"/>
          </ac:picMkLst>
        </pc:picChg>
        <pc:picChg chg="del">
          <ac:chgData name="Sanket Kharade" userId="7a4beb56dc7e0acf" providerId="LiveId" clId="{559C7E2D-6CDA-4640-8ABA-778DF18A703F}" dt="2024-07-10T03:13:01.051" v="468" actId="478"/>
          <ac:picMkLst>
            <pc:docMk/>
            <pc:sldMk cId="448594864" sldId="273"/>
            <ac:picMk id="16" creationId="{9D5F3971-39F6-A309-0EA2-691B8F8D3AC2}"/>
          </ac:picMkLst>
        </pc:picChg>
        <pc:picChg chg="del">
          <ac:chgData name="Sanket Kharade" userId="7a4beb56dc7e0acf" providerId="LiveId" clId="{559C7E2D-6CDA-4640-8ABA-778DF18A703F}" dt="2024-07-10T03:13:06.912" v="469" actId="478"/>
          <ac:picMkLst>
            <pc:docMk/>
            <pc:sldMk cId="448594864" sldId="273"/>
            <ac:picMk id="18" creationId="{F615ECA5-4CAF-14DE-F24B-17C4DD328DDB}"/>
          </ac:picMkLst>
        </pc:picChg>
      </pc:sldChg>
      <pc:sldChg chg="addSp delSp modSp add mod">
        <pc:chgData name="Sanket Kharade" userId="7a4beb56dc7e0acf" providerId="LiveId" clId="{559C7E2D-6CDA-4640-8ABA-778DF18A703F}" dt="2024-07-10T03:17:40.376" v="536" actId="14100"/>
        <pc:sldMkLst>
          <pc:docMk/>
          <pc:sldMk cId="2931428556" sldId="274"/>
        </pc:sldMkLst>
        <pc:spChg chg="mod">
          <ac:chgData name="Sanket Kharade" userId="7a4beb56dc7e0acf" providerId="LiveId" clId="{559C7E2D-6CDA-4640-8ABA-778DF18A703F}" dt="2024-07-10T03:14:04.490" v="498" actId="20577"/>
          <ac:spMkLst>
            <pc:docMk/>
            <pc:sldMk cId="2931428556" sldId="274"/>
            <ac:spMk id="2" creationId="{D760E228-64A3-B9DE-6D90-599187AA9189}"/>
          </ac:spMkLst>
        </pc:spChg>
        <pc:spChg chg="add del mod">
          <ac:chgData name="Sanket Kharade" userId="7a4beb56dc7e0acf" providerId="LiveId" clId="{559C7E2D-6CDA-4640-8ABA-778DF18A703F}" dt="2024-07-10T03:14:49.237" v="499"/>
          <ac:spMkLst>
            <pc:docMk/>
            <pc:sldMk cId="2931428556" sldId="274"/>
            <ac:spMk id="4" creationId="{B43B25D8-3475-AD4C-3E5A-E6D682127792}"/>
          </ac:spMkLst>
        </pc:spChg>
        <pc:spChg chg="add del mod">
          <ac:chgData name="Sanket Kharade" userId="7a4beb56dc7e0acf" providerId="LiveId" clId="{559C7E2D-6CDA-4640-8ABA-778DF18A703F}" dt="2024-07-10T03:17:17.597" v="529"/>
          <ac:spMkLst>
            <pc:docMk/>
            <pc:sldMk cId="2931428556" sldId="274"/>
            <ac:spMk id="11" creationId="{DDCBEC5A-1572-2D51-8EC3-F8A51D2E1F97}"/>
          </ac:spMkLst>
        </pc:spChg>
        <pc:picChg chg="add del mod">
          <ac:chgData name="Sanket Kharade" userId="7a4beb56dc7e0acf" providerId="LiveId" clId="{559C7E2D-6CDA-4640-8ABA-778DF18A703F}" dt="2024-07-10T03:17:14.357" v="528" actId="478"/>
          <ac:picMkLst>
            <pc:docMk/>
            <pc:sldMk cId="2931428556" sldId="274"/>
            <ac:picMk id="5" creationId="{17F2BC11-CCC7-F855-E545-3DDE0A65135B}"/>
          </ac:picMkLst>
        </pc:picChg>
        <pc:picChg chg="del">
          <ac:chgData name="Sanket Kharade" userId="7a4beb56dc7e0acf" providerId="LiveId" clId="{559C7E2D-6CDA-4640-8ABA-778DF18A703F}" dt="2024-07-10T03:13:55.926" v="480" actId="478"/>
          <ac:picMkLst>
            <pc:docMk/>
            <pc:sldMk cId="2931428556" sldId="274"/>
            <ac:picMk id="6" creationId="{A95A4E69-9628-ADD8-63D2-208691FE76A6}"/>
          </ac:picMkLst>
        </pc:picChg>
        <pc:picChg chg="add del mod">
          <ac:chgData name="Sanket Kharade" userId="7a4beb56dc7e0acf" providerId="LiveId" clId="{559C7E2D-6CDA-4640-8ABA-778DF18A703F}" dt="2024-07-10T03:17:24.383" v="532" actId="478"/>
          <ac:picMkLst>
            <pc:docMk/>
            <pc:sldMk cId="2931428556" sldId="274"/>
            <ac:picMk id="7" creationId="{E75F9BE0-8AF3-B896-8141-B2AA4A31EE60}"/>
          </ac:picMkLst>
        </pc:picChg>
        <pc:picChg chg="del">
          <ac:chgData name="Sanket Kharade" userId="7a4beb56dc7e0acf" providerId="LiveId" clId="{559C7E2D-6CDA-4640-8ABA-778DF18A703F}" dt="2024-07-10T03:13:54.219" v="479" actId="478"/>
          <ac:picMkLst>
            <pc:docMk/>
            <pc:sldMk cId="2931428556" sldId="274"/>
            <ac:picMk id="8" creationId="{858ADBF4-3C48-EE38-A24E-DD08BDEF1E38}"/>
          </ac:picMkLst>
        </pc:picChg>
        <pc:picChg chg="add del mod">
          <ac:chgData name="Sanket Kharade" userId="7a4beb56dc7e0acf" providerId="LiveId" clId="{559C7E2D-6CDA-4640-8ABA-778DF18A703F}" dt="2024-07-10T03:17:12.752" v="527" actId="478"/>
          <ac:picMkLst>
            <pc:docMk/>
            <pc:sldMk cId="2931428556" sldId="274"/>
            <ac:picMk id="9" creationId="{33DB10DF-A127-B4D2-878F-9D6301803BB9}"/>
          </ac:picMkLst>
        </pc:picChg>
        <pc:picChg chg="add mod">
          <ac:chgData name="Sanket Kharade" userId="7a4beb56dc7e0acf" providerId="LiveId" clId="{559C7E2D-6CDA-4640-8ABA-778DF18A703F}" dt="2024-07-10T03:17:22.721" v="531" actId="14100"/>
          <ac:picMkLst>
            <pc:docMk/>
            <pc:sldMk cId="2931428556" sldId="274"/>
            <ac:picMk id="12" creationId="{26A6345A-9C65-5DB8-5A2B-AEE2BDCFEF5F}"/>
          </ac:picMkLst>
        </pc:picChg>
        <pc:picChg chg="add mod">
          <ac:chgData name="Sanket Kharade" userId="7a4beb56dc7e0acf" providerId="LiveId" clId="{559C7E2D-6CDA-4640-8ABA-778DF18A703F}" dt="2024-07-10T03:17:40.376" v="536" actId="14100"/>
          <ac:picMkLst>
            <pc:docMk/>
            <pc:sldMk cId="2931428556" sldId="274"/>
            <ac:picMk id="13" creationId="{ABC73508-FAAF-C4F0-BC24-604499548EC0}"/>
          </ac:picMkLst>
        </pc:picChg>
      </pc:sldChg>
      <pc:sldChg chg="addSp delSp modSp add mod">
        <pc:chgData name="Sanket Kharade" userId="7a4beb56dc7e0acf" providerId="LiveId" clId="{559C7E2D-6CDA-4640-8ABA-778DF18A703F}" dt="2024-07-10T03:16:45.190" v="525" actId="14100"/>
        <pc:sldMkLst>
          <pc:docMk/>
          <pc:sldMk cId="2973388156" sldId="275"/>
        </pc:sldMkLst>
        <pc:spChg chg="add del mod">
          <ac:chgData name="Sanket Kharade" userId="7a4beb56dc7e0acf" providerId="LiveId" clId="{559C7E2D-6CDA-4640-8ABA-778DF18A703F}" dt="2024-07-10T03:16:21.093" v="518"/>
          <ac:spMkLst>
            <pc:docMk/>
            <pc:sldMk cId="2973388156" sldId="275"/>
            <ac:spMk id="4" creationId="{B67FD602-1D52-94C7-F1DA-F1CD1E9B7C44}"/>
          </ac:spMkLst>
        </pc:spChg>
        <pc:picChg chg="del">
          <ac:chgData name="Sanket Kharade" userId="7a4beb56dc7e0acf" providerId="LiveId" clId="{559C7E2D-6CDA-4640-8ABA-778DF18A703F}" dt="2024-07-10T03:15:18.624" v="508" actId="478"/>
          <ac:picMkLst>
            <pc:docMk/>
            <pc:sldMk cId="2973388156" sldId="275"/>
            <ac:picMk id="5" creationId="{17F2BC11-CCC7-F855-E545-3DDE0A65135B}"/>
          </ac:picMkLst>
        </pc:picChg>
        <pc:picChg chg="add del mod">
          <ac:chgData name="Sanket Kharade" userId="7a4beb56dc7e0acf" providerId="LiveId" clId="{559C7E2D-6CDA-4640-8ABA-778DF18A703F}" dt="2024-07-10T03:16:04.398" v="514" actId="478"/>
          <ac:picMkLst>
            <pc:docMk/>
            <pc:sldMk cId="2973388156" sldId="275"/>
            <ac:picMk id="6" creationId="{54A78B5C-769F-28A8-6761-B8E4452A4A71}"/>
          </ac:picMkLst>
        </pc:picChg>
        <pc:picChg chg="del">
          <ac:chgData name="Sanket Kharade" userId="7a4beb56dc7e0acf" providerId="LiveId" clId="{559C7E2D-6CDA-4640-8ABA-778DF18A703F}" dt="2024-07-10T03:15:21.683" v="509" actId="478"/>
          <ac:picMkLst>
            <pc:docMk/>
            <pc:sldMk cId="2973388156" sldId="275"/>
            <ac:picMk id="7" creationId="{E75F9BE0-8AF3-B896-8141-B2AA4A31EE60}"/>
          </ac:picMkLst>
        </pc:picChg>
        <pc:picChg chg="add del mod">
          <ac:chgData name="Sanket Kharade" userId="7a4beb56dc7e0acf" providerId="LiveId" clId="{559C7E2D-6CDA-4640-8ABA-778DF18A703F}" dt="2024-07-10T03:16:06.420" v="515" actId="478"/>
          <ac:picMkLst>
            <pc:docMk/>
            <pc:sldMk cId="2973388156" sldId="275"/>
            <ac:picMk id="8" creationId="{64864EB4-B797-FD3B-B95B-10AE66BD25C2}"/>
          </ac:picMkLst>
        </pc:picChg>
        <pc:picChg chg="add del mod">
          <ac:chgData name="Sanket Kharade" userId="7a4beb56dc7e0acf" providerId="LiveId" clId="{559C7E2D-6CDA-4640-8ABA-778DF18A703F}" dt="2024-07-10T03:16:12.996" v="517" actId="478"/>
          <ac:picMkLst>
            <pc:docMk/>
            <pc:sldMk cId="2973388156" sldId="275"/>
            <ac:picMk id="9" creationId="{3E6D4654-4228-BD90-C4FC-C61A41ACAD83}"/>
          </ac:picMkLst>
        </pc:picChg>
        <pc:picChg chg="add mod">
          <ac:chgData name="Sanket Kharade" userId="7a4beb56dc7e0acf" providerId="LiveId" clId="{559C7E2D-6CDA-4640-8ABA-778DF18A703F}" dt="2024-07-10T03:16:34.204" v="521" actId="14100"/>
          <ac:picMkLst>
            <pc:docMk/>
            <pc:sldMk cId="2973388156" sldId="275"/>
            <ac:picMk id="10" creationId="{1DF18998-31A1-2791-8294-D77DBEFC030B}"/>
          </ac:picMkLst>
        </pc:picChg>
        <pc:picChg chg="add mod">
          <ac:chgData name="Sanket Kharade" userId="7a4beb56dc7e0acf" providerId="LiveId" clId="{559C7E2D-6CDA-4640-8ABA-778DF18A703F}" dt="2024-07-10T03:16:45.190" v="525" actId="14100"/>
          <ac:picMkLst>
            <pc:docMk/>
            <pc:sldMk cId="2973388156" sldId="275"/>
            <ac:picMk id="11" creationId="{6AD2E18E-C56F-A199-898C-37BF247E64E5}"/>
          </ac:picMkLst>
        </pc:picChg>
      </pc:sldChg>
      <pc:sldChg chg="addSp delSp modSp add mod">
        <pc:chgData name="Sanket Kharade" userId="7a4beb56dc7e0acf" providerId="LiveId" clId="{559C7E2D-6CDA-4640-8ABA-778DF18A703F}" dt="2024-07-10T03:20:18.856" v="559" actId="14100"/>
        <pc:sldMkLst>
          <pc:docMk/>
          <pc:sldMk cId="3028113314" sldId="276"/>
        </pc:sldMkLst>
        <pc:spChg chg="mod">
          <ac:chgData name="Sanket Kharade" userId="7a4beb56dc7e0acf" providerId="LiveId" clId="{559C7E2D-6CDA-4640-8ABA-778DF18A703F}" dt="2024-07-10T03:19:15.247" v="551" actId="20577"/>
          <ac:spMkLst>
            <pc:docMk/>
            <pc:sldMk cId="3028113314" sldId="276"/>
            <ac:spMk id="2" creationId="{D760E228-64A3-B9DE-6D90-599187AA9189}"/>
          </ac:spMkLst>
        </pc:spChg>
        <pc:spChg chg="add mod">
          <ac:chgData name="Sanket Kharade" userId="7a4beb56dc7e0acf" providerId="LiveId" clId="{559C7E2D-6CDA-4640-8ABA-778DF18A703F}" dt="2024-07-10T03:20:18.856" v="559" actId="14100"/>
          <ac:spMkLst>
            <pc:docMk/>
            <pc:sldMk cId="3028113314" sldId="276"/>
            <ac:spMk id="4" creationId="{E83BBB5D-55EA-818F-F16E-FFF60688AEA1}"/>
          </ac:spMkLst>
        </pc:spChg>
        <pc:picChg chg="del">
          <ac:chgData name="Sanket Kharade" userId="7a4beb56dc7e0acf" providerId="LiveId" clId="{559C7E2D-6CDA-4640-8ABA-778DF18A703F}" dt="2024-07-10T03:18:59.831" v="538" actId="478"/>
          <ac:picMkLst>
            <pc:docMk/>
            <pc:sldMk cId="3028113314" sldId="276"/>
            <ac:picMk id="10" creationId="{1DF18998-31A1-2791-8294-D77DBEFC030B}"/>
          </ac:picMkLst>
        </pc:picChg>
        <pc:picChg chg="del">
          <ac:chgData name="Sanket Kharade" userId="7a4beb56dc7e0acf" providerId="LiveId" clId="{559C7E2D-6CDA-4640-8ABA-778DF18A703F}" dt="2024-07-10T03:19:03.729" v="539" actId="478"/>
          <ac:picMkLst>
            <pc:docMk/>
            <pc:sldMk cId="3028113314" sldId="276"/>
            <ac:picMk id="11" creationId="{6AD2E18E-C56F-A199-898C-37BF247E64E5}"/>
          </ac:picMkLst>
        </pc:picChg>
      </pc:sldChg>
      <pc:sldChg chg="modSp add mod">
        <pc:chgData name="Sanket Kharade" userId="7a4beb56dc7e0acf" providerId="LiveId" clId="{559C7E2D-6CDA-4640-8ABA-778DF18A703F}" dt="2024-07-10T03:20:28.272" v="561" actId="27636"/>
        <pc:sldMkLst>
          <pc:docMk/>
          <pc:sldMk cId="426716796" sldId="277"/>
        </pc:sldMkLst>
        <pc:spChg chg="mod">
          <ac:chgData name="Sanket Kharade" userId="7a4beb56dc7e0acf" providerId="LiveId" clId="{559C7E2D-6CDA-4640-8ABA-778DF18A703F}" dt="2024-07-10T03:19:44.288" v="556"/>
          <ac:spMkLst>
            <pc:docMk/>
            <pc:sldMk cId="426716796" sldId="277"/>
            <ac:spMk id="2" creationId="{D760E228-64A3-B9DE-6D90-599187AA9189}"/>
          </ac:spMkLst>
        </pc:spChg>
        <pc:spChg chg="mod">
          <ac:chgData name="Sanket Kharade" userId="7a4beb56dc7e0acf" providerId="LiveId" clId="{559C7E2D-6CDA-4640-8ABA-778DF18A703F}" dt="2024-07-10T03:20:28.272" v="561" actId="27636"/>
          <ac:spMkLst>
            <pc:docMk/>
            <pc:sldMk cId="426716796" sldId="277"/>
            <ac:spMk id="4" creationId="{E83BBB5D-55EA-818F-F16E-FFF60688AEA1}"/>
          </ac:spMkLst>
        </pc:spChg>
      </pc:sldChg>
      <pc:sldChg chg="modSp new mod">
        <pc:chgData name="Sanket Kharade" userId="7a4beb56dc7e0acf" providerId="LiveId" clId="{559C7E2D-6CDA-4640-8ABA-778DF18A703F}" dt="2024-07-10T03:21:26.320" v="587" actId="14100"/>
        <pc:sldMkLst>
          <pc:docMk/>
          <pc:sldMk cId="1922369557" sldId="278"/>
        </pc:sldMkLst>
        <pc:spChg chg="mod">
          <ac:chgData name="Sanket Kharade" userId="7a4beb56dc7e0acf" providerId="LiveId" clId="{559C7E2D-6CDA-4640-8ABA-778DF18A703F}" dt="2024-07-10T03:21:26.320" v="587" actId="14100"/>
          <ac:spMkLst>
            <pc:docMk/>
            <pc:sldMk cId="1922369557" sldId="278"/>
            <ac:spMk id="2" creationId="{0E728CA7-0BA9-02C2-6E58-9D8319BD54C1}"/>
          </ac:spMkLst>
        </pc:spChg>
      </pc:sldChg>
      <pc:sldChg chg="modSp add mod">
        <pc:chgData name="Sanket Kharade" userId="7a4beb56dc7e0acf" providerId="LiveId" clId="{559C7E2D-6CDA-4640-8ABA-778DF18A703F}" dt="2024-07-10T03:21:51.846" v="603" actId="20577"/>
        <pc:sldMkLst>
          <pc:docMk/>
          <pc:sldMk cId="2616655576" sldId="279"/>
        </pc:sldMkLst>
        <pc:spChg chg="mod">
          <ac:chgData name="Sanket Kharade" userId="7a4beb56dc7e0acf" providerId="LiveId" clId="{559C7E2D-6CDA-4640-8ABA-778DF18A703F}" dt="2024-07-10T03:21:51.846" v="603" actId="20577"/>
          <ac:spMkLst>
            <pc:docMk/>
            <pc:sldMk cId="2616655576" sldId="279"/>
            <ac:spMk id="2" creationId="{0E728CA7-0BA9-02C2-6E58-9D8319BD54C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798E8-BC25-4DD1-BD34-B280006947E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E36F85-5D40-4207-BEC0-4542E991F060}">
      <dgm:prSet phldrT="[Text]"/>
      <dgm:spPr/>
      <dgm:t>
        <a:bodyPr/>
        <a:lstStyle/>
        <a:p>
          <a:r>
            <a:rPr lang="en-US" dirty="0"/>
            <a:t>Problem statement</a:t>
          </a:r>
          <a:endParaRPr lang="en-IN" dirty="0"/>
        </a:p>
      </dgm:t>
    </dgm:pt>
    <dgm:pt modelId="{0762A644-225A-4B92-992A-DB3224FD741D}" type="parTrans" cxnId="{6E4A3521-314D-4EEB-94E7-E81EDB5E6520}">
      <dgm:prSet/>
      <dgm:spPr/>
      <dgm:t>
        <a:bodyPr/>
        <a:lstStyle/>
        <a:p>
          <a:endParaRPr lang="en-IN"/>
        </a:p>
      </dgm:t>
    </dgm:pt>
    <dgm:pt modelId="{399BE3CB-F4F3-4BFB-A93D-C38EC65A674F}" type="sibTrans" cxnId="{6E4A3521-314D-4EEB-94E7-E81EDB5E6520}">
      <dgm:prSet/>
      <dgm:spPr/>
      <dgm:t>
        <a:bodyPr/>
        <a:lstStyle/>
        <a:p>
          <a:endParaRPr lang="en-IN"/>
        </a:p>
      </dgm:t>
    </dgm:pt>
    <dgm:pt modelId="{7E9BEBA2-C9D1-48CB-AD85-D2BBBBD15DD3}">
      <dgm:prSet phldrT="[Text]"/>
      <dgm:spPr/>
      <dgm:t>
        <a:bodyPr/>
        <a:lstStyle/>
        <a:p>
          <a:r>
            <a:rPr lang="en-US" dirty="0"/>
            <a:t>Analysis</a:t>
          </a:r>
          <a:endParaRPr lang="en-IN" dirty="0"/>
        </a:p>
      </dgm:t>
    </dgm:pt>
    <dgm:pt modelId="{FBC3EC46-E5B0-41EE-8D85-31490ACE334F}" type="parTrans" cxnId="{1CA35C90-D11F-449D-8DAD-616E3FDB2950}">
      <dgm:prSet/>
      <dgm:spPr/>
      <dgm:t>
        <a:bodyPr/>
        <a:lstStyle/>
        <a:p>
          <a:endParaRPr lang="en-IN"/>
        </a:p>
      </dgm:t>
    </dgm:pt>
    <dgm:pt modelId="{5E6AB455-B930-4A69-A032-17F5957F8D53}" type="sibTrans" cxnId="{1CA35C90-D11F-449D-8DAD-616E3FDB2950}">
      <dgm:prSet/>
      <dgm:spPr/>
      <dgm:t>
        <a:bodyPr/>
        <a:lstStyle/>
        <a:p>
          <a:endParaRPr lang="en-IN"/>
        </a:p>
      </dgm:t>
    </dgm:pt>
    <dgm:pt modelId="{5C09B8FE-BA15-4CDF-BDEB-CE1F068F6931}">
      <dgm:prSet phldrT="[Text]"/>
      <dgm:spPr/>
      <dgm:t>
        <a:bodyPr/>
        <a:lstStyle/>
        <a:p>
          <a:r>
            <a:rPr lang="en-US" dirty="0"/>
            <a:t>Design</a:t>
          </a:r>
          <a:endParaRPr lang="en-IN" dirty="0"/>
        </a:p>
      </dgm:t>
    </dgm:pt>
    <dgm:pt modelId="{2759ABD4-5242-45BC-B259-8AFE933EF6C7}" type="parTrans" cxnId="{D47635F7-0F52-450A-819E-CFBF5EBBAF78}">
      <dgm:prSet/>
      <dgm:spPr/>
      <dgm:t>
        <a:bodyPr/>
        <a:lstStyle/>
        <a:p>
          <a:endParaRPr lang="en-IN"/>
        </a:p>
      </dgm:t>
    </dgm:pt>
    <dgm:pt modelId="{F68A8B19-082E-4D48-A4A7-C9750A9E2A17}" type="sibTrans" cxnId="{D47635F7-0F52-450A-819E-CFBF5EBBAF78}">
      <dgm:prSet/>
      <dgm:spPr/>
      <dgm:t>
        <a:bodyPr/>
        <a:lstStyle/>
        <a:p>
          <a:endParaRPr lang="en-IN"/>
        </a:p>
      </dgm:t>
    </dgm:pt>
    <dgm:pt modelId="{CDFB3733-1842-48B3-90C1-818D8ED94313}">
      <dgm:prSet phldrT="[Text]"/>
      <dgm:spPr/>
      <dgm:t>
        <a:bodyPr/>
        <a:lstStyle/>
        <a:p>
          <a:r>
            <a:rPr lang="en-US" dirty="0"/>
            <a:t>Development</a:t>
          </a:r>
          <a:endParaRPr lang="en-IN" dirty="0"/>
        </a:p>
      </dgm:t>
    </dgm:pt>
    <dgm:pt modelId="{738278AB-377B-4E11-AA69-B2670C88C471}" type="parTrans" cxnId="{880258C6-091C-484E-BFA9-EDA9638B3B0F}">
      <dgm:prSet/>
      <dgm:spPr/>
      <dgm:t>
        <a:bodyPr/>
        <a:lstStyle/>
        <a:p>
          <a:endParaRPr lang="en-IN"/>
        </a:p>
      </dgm:t>
    </dgm:pt>
    <dgm:pt modelId="{5CF6AB33-C5AB-4F6F-8DCA-524B4A8F4208}" type="sibTrans" cxnId="{880258C6-091C-484E-BFA9-EDA9638B3B0F}">
      <dgm:prSet/>
      <dgm:spPr/>
      <dgm:t>
        <a:bodyPr/>
        <a:lstStyle/>
        <a:p>
          <a:endParaRPr lang="en-IN"/>
        </a:p>
      </dgm:t>
    </dgm:pt>
    <dgm:pt modelId="{562ABB26-0B12-4073-BC0D-47D093543393}">
      <dgm:prSet phldrT="[Text]"/>
      <dgm:spPr/>
      <dgm:t>
        <a:bodyPr/>
        <a:lstStyle/>
        <a:p>
          <a:r>
            <a:rPr lang="en-US" dirty="0"/>
            <a:t>Testing</a:t>
          </a:r>
          <a:endParaRPr lang="en-IN" dirty="0"/>
        </a:p>
      </dgm:t>
    </dgm:pt>
    <dgm:pt modelId="{5093BF3B-8685-4E8A-8683-1668E68C6B4F}" type="parTrans" cxnId="{532EE88A-CD95-4BF8-8DD0-C0A85D4885C8}">
      <dgm:prSet/>
      <dgm:spPr/>
      <dgm:t>
        <a:bodyPr/>
        <a:lstStyle/>
        <a:p>
          <a:endParaRPr lang="en-IN"/>
        </a:p>
      </dgm:t>
    </dgm:pt>
    <dgm:pt modelId="{B6BDDE57-AE35-40E6-81C9-CABB88CE758E}" type="sibTrans" cxnId="{532EE88A-CD95-4BF8-8DD0-C0A85D4885C8}">
      <dgm:prSet/>
      <dgm:spPr/>
      <dgm:t>
        <a:bodyPr/>
        <a:lstStyle/>
        <a:p>
          <a:endParaRPr lang="en-IN"/>
        </a:p>
      </dgm:t>
    </dgm:pt>
    <dgm:pt modelId="{125B288A-60D9-4C18-BD6E-5D27A3771DC3}" type="pres">
      <dgm:prSet presAssocID="{2FD798E8-BC25-4DD1-BD34-B280006947E7}" presName="Name0" presStyleCnt="0">
        <dgm:presLayoutVars>
          <dgm:dir/>
          <dgm:resizeHandles val="exact"/>
        </dgm:presLayoutVars>
      </dgm:prSet>
      <dgm:spPr/>
    </dgm:pt>
    <dgm:pt modelId="{8CD90256-8690-4C57-BC52-188B3F9ED84E}" type="pres">
      <dgm:prSet presAssocID="{17E36F85-5D40-4207-BEC0-4542E991F060}" presName="node" presStyleLbl="node1" presStyleIdx="0" presStyleCnt="5">
        <dgm:presLayoutVars>
          <dgm:bulletEnabled val="1"/>
        </dgm:presLayoutVars>
      </dgm:prSet>
      <dgm:spPr/>
    </dgm:pt>
    <dgm:pt modelId="{7F22D7FB-9761-406F-BD53-BB9192C24D61}" type="pres">
      <dgm:prSet presAssocID="{399BE3CB-F4F3-4BFB-A93D-C38EC65A674F}" presName="sibTrans" presStyleLbl="sibTrans1D1" presStyleIdx="0" presStyleCnt="4"/>
      <dgm:spPr/>
    </dgm:pt>
    <dgm:pt modelId="{83E951E2-26D3-4E2B-8E79-B70CB271AD56}" type="pres">
      <dgm:prSet presAssocID="{399BE3CB-F4F3-4BFB-A93D-C38EC65A674F}" presName="connectorText" presStyleLbl="sibTrans1D1" presStyleIdx="0" presStyleCnt="4"/>
      <dgm:spPr/>
    </dgm:pt>
    <dgm:pt modelId="{8CD77FE1-4541-42EC-ABCC-E04D601E775A}" type="pres">
      <dgm:prSet presAssocID="{7E9BEBA2-C9D1-48CB-AD85-D2BBBBD15DD3}" presName="node" presStyleLbl="node1" presStyleIdx="1" presStyleCnt="5">
        <dgm:presLayoutVars>
          <dgm:bulletEnabled val="1"/>
        </dgm:presLayoutVars>
      </dgm:prSet>
      <dgm:spPr/>
    </dgm:pt>
    <dgm:pt modelId="{D6795E94-0168-423B-BD03-75D7D13F5032}" type="pres">
      <dgm:prSet presAssocID="{5E6AB455-B930-4A69-A032-17F5957F8D53}" presName="sibTrans" presStyleLbl="sibTrans1D1" presStyleIdx="1" presStyleCnt="4"/>
      <dgm:spPr/>
    </dgm:pt>
    <dgm:pt modelId="{B407594D-6499-48B1-A23D-6FD8E688A8E2}" type="pres">
      <dgm:prSet presAssocID="{5E6AB455-B930-4A69-A032-17F5957F8D53}" presName="connectorText" presStyleLbl="sibTrans1D1" presStyleIdx="1" presStyleCnt="4"/>
      <dgm:spPr/>
    </dgm:pt>
    <dgm:pt modelId="{2F00E43B-9CE2-45EE-814A-B72241CF4091}" type="pres">
      <dgm:prSet presAssocID="{5C09B8FE-BA15-4CDF-BDEB-CE1F068F6931}" presName="node" presStyleLbl="node1" presStyleIdx="2" presStyleCnt="5">
        <dgm:presLayoutVars>
          <dgm:bulletEnabled val="1"/>
        </dgm:presLayoutVars>
      </dgm:prSet>
      <dgm:spPr/>
    </dgm:pt>
    <dgm:pt modelId="{E0C3B719-D2B9-430F-A6C0-6404122A984D}" type="pres">
      <dgm:prSet presAssocID="{F68A8B19-082E-4D48-A4A7-C9750A9E2A17}" presName="sibTrans" presStyleLbl="sibTrans1D1" presStyleIdx="2" presStyleCnt="4"/>
      <dgm:spPr/>
    </dgm:pt>
    <dgm:pt modelId="{FF052957-A59E-4745-87DA-56DC6C6B17CB}" type="pres">
      <dgm:prSet presAssocID="{F68A8B19-082E-4D48-A4A7-C9750A9E2A17}" presName="connectorText" presStyleLbl="sibTrans1D1" presStyleIdx="2" presStyleCnt="4"/>
      <dgm:spPr/>
    </dgm:pt>
    <dgm:pt modelId="{F3D72CE1-4482-4DDB-BDD8-B2A4A041093C}" type="pres">
      <dgm:prSet presAssocID="{CDFB3733-1842-48B3-90C1-818D8ED94313}" presName="node" presStyleLbl="node1" presStyleIdx="3" presStyleCnt="5">
        <dgm:presLayoutVars>
          <dgm:bulletEnabled val="1"/>
        </dgm:presLayoutVars>
      </dgm:prSet>
      <dgm:spPr/>
    </dgm:pt>
    <dgm:pt modelId="{46CCB7BF-BEE0-436B-8256-4D5114E5682C}" type="pres">
      <dgm:prSet presAssocID="{5CF6AB33-C5AB-4F6F-8DCA-524B4A8F4208}" presName="sibTrans" presStyleLbl="sibTrans1D1" presStyleIdx="3" presStyleCnt="4"/>
      <dgm:spPr/>
    </dgm:pt>
    <dgm:pt modelId="{7A8AB541-5127-4E17-A2F6-F8F7F5334A6D}" type="pres">
      <dgm:prSet presAssocID="{5CF6AB33-C5AB-4F6F-8DCA-524B4A8F4208}" presName="connectorText" presStyleLbl="sibTrans1D1" presStyleIdx="3" presStyleCnt="4"/>
      <dgm:spPr/>
    </dgm:pt>
    <dgm:pt modelId="{E55BCE44-C537-4259-8D75-21023A93F9D6}" type="pres">
      <dgm:prSet presAssocID="{562ABB26-0B12-4073-BC0D-47D093543393}" presName="node" presStyleLbl="node1" presStyleIdx="4" presStyleCnt="5">
        <dgm:presLayoutVars>
          <dgm:bulletEnabled val="1"/>
        </dgm:presLayoutVars>
      </dgm:prSet>
      <dgm:spPr/>
    </dgm:pt>
  </dgm:ptLst>
  <dgm:cxnLst>
    <dgm:cxn modelId="{EE066F06-3452-4FD5-BD81-1E394A3F39C2}" type="presOf" srcId="{399BE3CB-F4F3-4BFB-A93D-C38EC65A674F}" destId="{83E951E2-26D3-4E2B-8E79-B70CB271AD56}" srcOrd="1" destOrd="0" presId="urn:microsoft.com/office/officeart/2005/8/layout/bProcess3"/>
    <dgm:cxn modelId="{00016720-D010-4FC3-9468-3E5256955FA7}" type="presOf" srcId="{17E36F85-5D40-4207-BEC0-4542E991F060}" destId="{8CD90256-8690-4C57-BC52-188B3F9ED84E}" srcOrd="0" destOrd="0" presId="urn:microsoft.com/office/officeart/2005/8/layout/bProcess3"/>
    <dgm:cxn modelId="{6E4A3521-314D-4EEB-94E7-E81EDB5E6520}" srcId="{2FD798E8-BC25-4DD1-BD34-B280006947E7}" destId="{17E36F85-5D40-4207-BEC0-4542E991F060}" srcOrd="0" destOrd="0" parTransId="{0762A644-225A-4B92-992A-DB3224FD741D}" sibTransId="{399BE3CB-F4F3-4BFB-A93D-C38EC65A674F}"/>
    <dgm:cxn modelId="{7F01552B-E2C6-404F-BE2C-9EB15EB2A36D}" type="presOf" srcId="{399BE3CB-F4F3-4BFB-A93D-C38EC65A674F}" destId="{7F22D7FB-9761-406F-BD53-BB9192C24D61}" srcOrd="0" destOrd="0" presId="urn:microsoft.com/office/officeart/2005/8/layout/bProcess3"/>
    <dgm:cxn modelId="{F4293534-B05C-4C93-94FE-166950DEA22A}" type="presOf" srcId="{7E9BEBA2-C9D1-48CB-AD85-D2BBBBD15DD3}" destId="{8CD77FE1-4541-42EC-ABCC-E04D601E775A}" srcOrd="0" destOrd="0" presId="urn:microsoft.com/office/officeart/2005/8/layout/bProcess3"/>
    <dgm:cxn modelId="{41D87464-DB0E-456C-8CAB-699304B8AB39}" type="presOf" srcId="{5CF6AB33-C5AB-4F6F-8DCA-524B4A8F4208}" destId="{7A8AB541-5127-4E17-A2F6-F8F7F5334A6D}" srcOrd="1" destOrd="0" presId="urn:microsoft.com/office/officeart/2005/8/layout/bProcess3"/>
    <dgm:cxn modelId="{2D980E68-8DC0-4AAF-8593-B5C68CD9A58C}" type="presOf" srcId="{5E6AB455-B930-4A69-A032-17F5957F8D53}" destId="{B407594D-6499-48B1-A23D-6FD8E688A8E2}" srcOrd="1" destOrd="0" presId="urn:microsoft.com/office/officeart/2005/8/layout/bProcess3"/>
    <dgm:cxn modelId="{BC51246E-90BE-4413-A581-715E85064A12}" type="presOf" srcId="{CDFB3733-1842-48B3-90C1-818D8ED94313}" destId="{F3D72CE1-4482-4DDB-BDD8-B2A4A041093C}" srcOrd="0" destOrd="0" presId="urn:microsoft.com/office/officeart/2005/8/layout/bProcess3"/>
    <dgm:cxn modelId="{927C457E-AD8E-433F-BC16-740F42BE4FC2}" type="presOf" srcId="{2FD798E8-BC25-4DD1-BD34-B280006947E7}" destId="{125B288A-60D9-4C18-BD6E-5D27A3771DC3}" srcOrd="0" destOrd="0" presId="urn:microsoft.com/office/officeart/2005/8/layout/bProcess3"/>
    <dgm:cxn modelId="{F3D3C583-C277-49D0-81F6-6656DE07CEDF}" type="presOf" srcId="{562ABB26-0B12-4073-BC0D-47D093543393}" destId="{E55BCE44-C537-4259-8D75-21023A93F9D6}" srcOrd="0" destOrd="0" presId="urn:microsoft.com/office/officeart/2005/8/layout/bProcess3"/>
    <dgm:cxn modelId="{532EE88A-CD95-4BF8-8DD0-C0A85D4885C8}" srcId="{2FD798E8-BC25-4DD1-BD34-B280006947E7}" destId="{562ABB26-0B12-4073-BC0D-47D093543393}" srcOrd="4" destOrd="0" parTransId="{5093BF3B-8685-4E8A-8683-1668E68C6B4F}" sibTransId="{B6BDDE57-AE35-40E6-81C9-CABB88CE758E}"/>
    <dgm:cxn modelId="{1CA35C90-D11F-449D-8DAD-616E3FDB2950}" srcId="{2FD798E8-BC25-4DD1-BD34-B280006947E7}" destId="{7E9BEBA2-C9D1-48CB-AD85-D2BBBBD15DD3}" srcOrd="1" destOrd="0" parTransId="{FBC3EC46-E5B0-41EE-8D85-31490ACE334F}" sibTransId="{5E6AB455-B930-4A69-A032-17F5957F8D53}"/>
    <dgm:cxn modelId="{04905095-4911-4347-BAC0-C15AD45063AB}" type="presOf" srcId="{F68A8B19-082E-4D48-A4A7-C9750A9E2A17}" destId="{E0C3B719-D2B9-430F-A6C0-6404122A984D}" srcOrd="0" destOrd="0" presId="urn:microsoft.com/office/officeart/2005/8/layout/bProcess3"/>
    <dgm:cxn modelId="{880258C6-091C-484E-BFA9-EDA9638B3B0F}" srcId="{2FD798E8-BC25-4DD1-BD34-B280006947E7}" destId="{CDFB3733-1842-48B3-90C1-818D8ED94313}" srcOrd="3" destOrd="0" parTransId="{738278AB-377B-4E11-AA69-B2670C88C471}" sibTransId="{5CF6AB33-C5AB-4F6F-8DCA-524B4A8F4208}"/>
    <dgm:cxn modelId="{E3BBE2C9-6F28-4822-BAA0-D812C71ADFBF}" type="presOf" srcId="{5C09B8FE-BA15-4CDF-BDEB-CE1F068F6931}" destId="{2F00E43B-9CE2-45EE-814A-B72241CF4091}" srcOrd="0" destOrd="0" presId="urn:microsoft.com/office/officeart/2005/8/layout/bProcess3"/>
    <dgm:cxn modelId="{F65E37D4-702A-4868-BA2B-B3B6E1B4F32A}" type="presOf" srcId="{F68A8B19-082E-4D48-A4A7-C9750A9E2A17}" destId="{FF052957-A59E-4745-87DA-56DC6C6B17CB}" srcOrd="1" destOrd="0" presId="urn:microsoft.com/office/officeart/2005/8/layout/bProcess3"/>
    <dgm:cxn modelId="{5866F9DB-D5C2-4C43-B70D-9CF6FE506A63}" type="presOf" srcId="{5E6AB455-B930-4A69-A032-17F5957F8D53}" destId="{D6795E94-0168-423B-BD03-75D7D13F5032}" srcOrd="0" destOrd="0" presId="urn:microsoft.com/office/officeart/2005/8/layout/bProcess3"/>
    <dgm:cxn modelId="{2885ADEB-F30E-4DB0-9F09-D4B504C7F5AA}" type="presOf" srcId="{5CF6AB33-C5AB-4F6F-8DCA-524B4A8F4208}" destId="{46CCB7BF-BEE0-436B-8256-4D5114E5682C}" srcOrd="0" destOrd="0" presId="urn:microsoft.com/office/officeart/2005/8/layout/bProcess3"/>
    <dgm:cxn modelId="{D47635F7-0F52-450A-819E-CFBF5EBBAF78}" srcId="{2FD798E8-BC25-4DD1-BD34-B280006947E7}" destId="{5C09B8FE-BA15-4CDF-BDEB-CE1F068F6931}" srcOrd="2" destOrd="0" parTransId="{2759ABD4-5242-45BC-B259-8AFE933EF6C7}" sibTransId="{F68A8B19-082E-4D48-A4A7-C9750A9E2A17}"/>
    <dgm:cxn modelId="{A341333E-5A35-4E2A-A387-2B77895A6FA5}" type="presParOf" srcId="{125B288A-60D9-4C18-BD6E-5D27A3771DC3}" destId="{8CD90256-8690-4C57-BC52-188B3F9ED84E}" srcOrd="0" destOrd="0" presId="urn:microsoft.com/office/officeart/2005/8/layout/bProcess3"/>
    <dgm:cxn modelId="{45DFB056-2A2D-4240-BE3B-C47C7A91F90F}" type="presParOf" srcId="{125B288A-60D9-4C18-BD6E-5D27A3771DC3}" destId="{7F22D7FB-9761-406F-BD53-BB9192C24D61}" srcOrd="1" destOrd="0" presId="urn:microsoft.com/office/officeart/2005/8/layout/bProcess3"/>
    <dgm:cxn modelId="{321FE781-2F9E-475B-B859-C556CED7D671}" type="presParOf" srcId="{7F22D7FB-9761-406F-BD53-BB9192C24D61}" destId="{83E951E2-26D3-4E2B-8E79-B70CB271AD56}" srcOrd="0" destOrd="0" presId="urn:microsoft.com/office/officeart/2005/8/layout/bProcess3"/>
    <dgm:cxn modelId="{63DF2A01-0B97-42BE-A6D0-32872A42EBEE}" type="presParOf" srcId="{125B288A-60D9-4C18-BD6E-5D27A3771DC3}" destId="{8CD77FE1-4541-42EC-ABCC-E04D601E775A}" srcOrd="2" destOrd="0" presId="urn:microsoft.com/office/officeart/2005/8/layout/bProcess3"/>
    <dgm:cxn modelId="{0F3367CB-4AA4-4243-874E-BC2EF75B099F}" type="presParOf" srcId="{125B288A-60D9-4C18-BD6E-5D27A3771DC3}" destId="{D6795E94-0168-423B-BD03-75D7D13F5032}" srcOrd="3" destOrd="0" presId="urn:microsoft.com/office/officeart/2005/8/layout/bProcess3"/>
    <dgm:cxn modelId="{5A43F6CA-2E8D-46F2-81FA-C2B34592912C}" type="presParOf" srcId="{D6795E94-0168-423B-BD03-75D7D13F5032}" destId="{B407594D-6499-48B1-A23D-6FD8E688A8E2}" srcOrd="0" destOrd="0" presId="urn:microsoft.com/office/officeart/2005/8/layout/bProcess3"/>
    <dgm:cxn modelId="{1933B798-A3B1-4F9D-B3D6-59EFBF394BFD}" type="presParOf" srcId="{125B288A-60D9-4C18-BD6E-5D27A3771DC3}" destId="{2F00E43B-9CE2-45EE-814A-B72241CF4091}" srcOrd="4" destOrd="0" presId="urn:microsoft.com/office/officeart/2005/8/layout/bProcess3"/>
    <dgm:cxn modelId="{8DED916E-EBE7-4E9D-8A7C-4A15F7AB780A}" type="presParOf" srcId="{125B288A-60D9-4C18-BD6E-5D27A3771DC3}" destId="{E0C3B719-D2B9-430F-A6C0-6404122A984D}" srcOrd="5" destOrd="0" presId="urn:microsoft.com/office/officeart/2005/8/layout/bProcess3"/>
    <dgm:cxn modelId="{837310FC-F5B6-456D-BB12-BC10D47FEBE1}" type="presParOf" srcId="{E0C3B719-D2B9-430F-A6C0-6404122A984D}" destId="{FF052957-A59E-4745-87DA-56DC6C6B17CB}" srcOrd="0" destOrd="0" presId="urn:microsoft.com/office/officeart/2005/8/layout/bProcess3"/>
    <dgm:cxn modelId="{D4CEE6BB-1FDD-410C-A078-041EA749A0E5}" type="presParOf" srcId="{125B288A-60D9-4C18-BD6E-5D27A3771DC3}" destId="{F3D72CE1-4482-4DDB-BDD8-B2A4A041093C}" srcOrd="6" destOrd="0" presId="urn:microsoft.com/office/officeart/2005/8/layout/bProcess3"/>
    <dgm:cxn modelId="{D34D6BF5-3CA7-474A-B9A6-1AB633EAC5A9}" type="presParOf" srcId="{125B288A-60D9-4C18-BD6E-5D27A3771DC3}" destId="{46CCB7BF-BEE0-436B-8256-4D5114E5682C}" srcOrd="7" destOrd="0" presId="urn:microsoft.com/office/officeart/2005/8/layout/bProcess3"/>
    <dgm:cxn modelId="{0D30AAE9-A7A1-4CCE-A40C-FE7BCAAEC3E9}" type="presParOf" srcId="{46CCB7BF-BEE0-436B-8256-4D5114E5682C}" destId="{7A8AB541-5127-4E17-A2F6-F8F7F5334A6D}" srcOrd="0" destOrd="0" presId="urn:microsoft.com/office/officeart/2005/8/layout/bProcess3"/>
    <dgm:cxn modelId="{1BB319E9-3796-46D2-850A-1FCED3AB332B}" type="presParOf" srcId="{125B288A-60D9-4C18-BD6E-5D27A3771DC3}" destId="{E55BCE44-C537-4259-8D75-21023A93F9D6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2D7FB-9761-406F-BD53-BB9192C24D61}">
      <dsp:nvSpPr>
        <dsp:cNvPr id="0" name=""/>
        <dsp:cNvSpPr/>
      </dsp:nvSpPr>
      <dsp:spPr>
        <a:xfrm>
          <a:off x="3281828" y="735353"/>
          <a:ext cx="565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904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549868" y="778091"/>
        <a:ext cx="29825" cy="5965"/>
      </dsp:txXfrm>
    </dsp:sp>
    <dsp:sp modelId="{8CD90256-8690-4C57-BC52-188B3F9ED84E}">
      <dsp:nvSpPr>
        <dsp:cNvPr id="0" name=""/>
        <dsp:cNvSpPr/>
      </dsp:nvSpPr>
      <dsp:spPr>
        <a:xfrm>
          <a:off x="690132" y="3024"/>
          <a:ext cx="2593496" cy="1556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Problem statement</a:t>
          </a:r>
          <a:endParaRPr lang="en-IN" sz="3100" kern="1200" dirty="0"/>
        </a:p>
      </dsp:txBody>
      <dsp:txXfrm>
        <a:off x="690132" y="3024"/>
        <a:ext cx="2593496" cy="1556097"/>
      </dsp:txXfrm>
    </dsp:sp>
    <dsp:sp modelId="{D6795E94-0168-423B-BD03-75D7D13F5032}">
      <dsp:nvSpPr>
        <dsp:cNvPr id="0" name=""/>
        <dsp:cNvSpPr/>
      </dsp:nvSpPr>
      <dsp:spPr>
        <a:xfrm>
          <a:off x="6471829" y="735353"/>
          <a:ext cx="565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904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739868" y="778091"/>
        <a:ext cx="29825" cy="5965"/>
      </dsp:txXfrm>
    </dsp:sp>
    <dsp:sp modelId="{8CD77FE1-4541-42EC-ABCC-E04D601E775A}">
      <dsp:nvSpPr>
        <dsp:cNvPr id="0" name=""/>
        <dsp:cNvSpPr/>
      </dsp:nvSpPr>
      <dsp:spPr>
        <a:xfrm>
          <a:off x="3880132" y="3024"/>
          <a:ext cx="2593496" cy="1556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Analysis</a:t>
          </a:r>
          <a:endParaRPr lang="en-IN" sz="3100" kern="1200" dirty="0"/>
        </a:p>
      </dsp:txBody>
      <dsp:txXfrm>
        <a:off x="3880132" y="3024"/>
        <a:ext cx="2593496" cy="1556097"/>
      </dsp:txXfrm>
    </dsp:sp>
    <dsp:sp modelId="{E0C3B719-D2B9-430F-A6C0-6404122A984D}">
      <dsp:nvSpPr>
        <dsp:cNvPr id="0" name=""/>
        <dsp:cNvSpPr/>
      </dsp:nvSpPr>
      <dsp:spPr>
        <a:xfrm>
          <a:off x="1986880" y="1557322"/>
          <a:ext cx="6380000" cy="565904"/>
        </a:xfrm>
        <a:custGeom>
          <a:avLst/>
          <a:gdLst/>
          <a:ahLst/>
          <a:cxnLst/>
          <a:rect l="0" t="0" r="0" b="0"/>
          <a:pathLst>
            <a:path>
              <a:moveTo>
                <a:pt x="6380000" y="0"/>
              </a:moveTo>
              <a:lnTo>
                <a:pt x="6380000" y="300052"/>
              </a:lnTo>
              <a:lnTo>
                <a:pt x="0" y="300052"/>
              </a:lnTo>
              <a:lnTo>
                <a:pt x="0" y="565904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016685" y="1837291"/>
        <a:ext cx="320391" cy="5965"/>
      </dsp:txXfrm>
    </dsp:sp>
    <dsp:sp modelId="{2F00E43B-9CE2-45EE-814A-B72241CF4091}">
      <dsp:nvSpPr>
        <dsp:cNvPr id="0" name=""/>
        <dsp:cNvSpPr/>
      </dsp:nvSpPr>
      <dsp:spPr>
        <a:xfrm>
          <a:off x="7070133" y="3024"/>
          <a:ext cx="2593496" cy="1556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Design</a:t>
          </a:r>
          <a:endParaRPr lang="en-IN" sz="3100" kern="1200" dirty="0"/>
        </a:p>
      </dsp:txBody>
      <dsp:txXfrm>
        <a:off x="7070133" y="3024"/>
        <a:ext cx="2593496" cy="1556097"/>
      </dsp:txXfrm>
    </dsp:sp>
    <dsp:sp modelId="{46CCB7BF-BEE0-436B-8256-4D5114E5682C}">
      <dsp:nvSpPr>
        <dsp:cNvPr id="0" name=""/>
        <dsp:cNvSpPr/>
      </dsp:nvSpPr>
      <dsp:spPr>
        <a:xfrm>
          <a:off x="3281828" y="2887955"/>
          <a:ext cx="565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904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549868" y="2930692"/>
        <a:ext cx="29825" cy="5965"/>
      </dsp:txXfrm>
    </dsp:sp>
    <dsp:sp modelId="{F3D72CE1-4482-4DDB-BDD8-B2A4A041093C}">
      <dsp:nvSpPr>
        <dsp:cNvPr id="0" name=""/>
        <dsp:cNvSpPr/>
      </dsp:nvSpPr>
      <dsp:spPr>
        <a:xfrm>
          <a:off x="690132" y="2155626"/>
          <a:ext cx="2593496" cy="1556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Development</a:t>
          </a:r>
          <a:endParaRPr lang="en-IN" sz="3100" kern="1200" dirty="0"/>
        </a:p>
      </dsp:txBody>
      <dsp:txXfrm>
        <a:off x="690132" y="2155626"/>
        <a:ext cx="2593496" cy="1556097"/>
      </dsp:txXfrm>
    </dsp:sp>
    <dsp:sp modelId="{E55BCE44-C537-4259-8D75-21023A93F9D6}">
      <dsp:nvSpPr>
        <dsp:cNvPr id="0" name=""/>
        <dsp:cNvSpPr/>
      </dsp:nvSpPr>
      <dsp:spPr>
        <a:xfrm>
          <a:off x="3880132" y="2155626"/>
          <a:ext cx="2593496" cy="1556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Testing</a:t>
          </a:r>
          <a:endParaRPr lang="en-IN" sz="3100" kern="1200" dirty="0"/>
        </a:p>
      </dsp:txBody>
      <dsp:txXfrm>
        <a:off x="3880132" y="2155626"/>
        <a:ext cx="2593496" cy="1556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C753-1DE9-38AA-D2D6-F6C13985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344670"/>
            <a:ext cx="9440034" cy="1370538"/>
          </a:xfrm>
        </p:spPr>
        <p:txBody>
          <a:bodyPr/>
          <a:lstStyle/>
          <a:p>
            <a:r>
              <a:rPr lang="en-US" sz="3200" dirty="0">
                <a:latin typeface="Algerian" panose="04020705040A02060702" pitchFamily="82" charset="0"/>
              </a:rPr>
              <a:t>Project name </a:t>
            </a:r>
            <a:br>
              <a:rPr lang="en-US" dirty="0"/>
            </a:br>
            <a:r>
              <a:rPr lang="en-US" sz="5400" dirty="0">
                <a:latin typeface="Algerian" panose="04020705040A02060702" pitchFamily="82" charset="0"/>
              </a:rPr>
              <a:t>Common service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C5E88-8FA3-8BA3-3EDC-B8846EB87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200400"/>
            <a:ext cx="9440034" cy="250060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400" b="1" dirty="0">
                <a:ea typeface="Calibri Light" panose="020F0302020204030204" pitchFamily="34" charset="0"/>
                <a:cs typeface="Calibri Light" panose="020F0302020204030204" pitchFamily="34" charset="0"/>
              </a:rPr>
              <a:t>Team –                                                   	Guided by – </a:t>
            </a:r>
          </a:p>
          <a:p>
            <a:pPr algn="l"/>
            <a:endParaRPr lang="en-US" sz="2400" b="1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2400" b="1" dirty="0">
                <a:ea typeface="Calibri Light" panose="020F0302020204030204" pitchFamily="34" charset="0"/>
                <a:cs typeface="Calibri Light" panose="020F0302020204030204" pitchFamily="34" charset="0"/>
              </a:rPr>
              <a:t>Sanket Kharade.		         			Miss – Kiran Tiwari		 </a:t>
            </a:r>
          </a:p>
          <a:p>
            <a:pPr algn="l"/>
            <a:r>
              <a:rPr lang="en-US" sz="2400" b="1" dirty="0">
                <a:ea typeface="Calibri Light" panose="020F0302020204030204" pitchFamily="34" charset="0"/>
                <a:cs typeface="Calibri Light" panose="020F0302020204030204" pitchFamily="34" charset="0"/>
              </a:rPr>
              <a:t>Saloni </a:t>
            </a:r>
            <a:r>
              <a:rPr lang="en-US" sz="2400" b="1" dirty="0" err="1">
                <a:ea typeface="Calibri Light" panose="020F0302020204030204" pitchFamily="34" charset="0"/>
                <a:cs typeface="Calibri Light" panose="020F0302020204030204" pitchFamily="34" charset="0"/>
              </a:rPr>
              <a:t>Sabale</a:t>
            </a:r>
            <a:r>
              <a:rPr lang="en-US" sz="2400" b="1" dirty="0">
                <a:ea typeface="Calibri Light" panose="020F0302020204030204" pitchFamily="34" charset="0"/>
                <a:cs typeface="Calibri Light" panose="020F0302020204030204" pitchFamily="34" charset="0"/>
              </a:rPr>
              <a:t>.         						Batch -  J41	</a:t>
            </a:r>
          </a:p>
          <a:p>
            <a:pPr algn="l"/>
            <a:r>
              <a:rPr lang="en-US" sz="2400" b="1" dirty="0">
                <a:ea typeface="Calibri Light" panose="020F0302020204030204" pitchFamily="34" charset="0"/>
                <a:cs typeface="Calibri Light" panose="020F0302020204030204" pitchFamily="34" charset="0"/>
              </a:rPr>
              <a:t>Varsha Aware.	    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773C3-2C6B-5C25-1716-B7AAFE49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35" y="115945"/>
            <a:ext cx="565354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Backend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A29B8-DA98-7AFD-FFA1-4D1821435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3" y="1621470"/>
            <a:ext cx="3704858" cy="50077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7BA2B-AA54-CD44-4349-9DD3B3ED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02" y="1621470"/>
            <a:ext cx="3623148" cy="500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49E58-E8D4-56A8-9955-9CD27816A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07" y="1621470"/>
            <a:ext cx="3729700" cy="50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Frontend architecture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CF9315-801B-8678-00C7-7219C6C39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441969"/>
            <a:ext cx="10353762" cy="242090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15476D-F204-F51F-E773-7F87707B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004362"/>
            <a:ext cx="10353762" cy="25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7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Frontend architecture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58E439-A832-4A92-F43F-45A667019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03225"/>
            <a:ext cx="10353762" cy="4688244"/>
          </a:xfrm>
        </p:spPr>
      </p:pic>
    </p:spTree>
    <p:extLst>
      <p:ext uri="{BB962C8B-B14F-4D97-AF65-F5344CB8AC3E}">
        <p14:creationId xmlns:p14="http://schemas.microsoft.com/office/powerpoint/2010/main" val="373565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Frontend architecture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11B96-E8D9-A68E-CCB0-B4803DD1C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71624"/>
            <a:ext cx="10353762" cy="4819845"/>
          </a:xfrm>
        </p:spPr>
      </p:pic>
    </p:spTree>
    <p:extLst>
      <p:ext uri="{BB962C8B-B14F-4D97-AF65-F5344CB8AC3E}">
        <p14:creationId xmlns:p14="http://schemas.microsoft.com/office/powerpoint/2010/main" val="127006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Frontend architecture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19878-6948-CFFE-ACF2-E8240FC44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76873"/>
            <a:ext cx="10353675" cy="26498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91CDC-7A72-305E-4E77-99216CEA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2" y="4401097"/>
            <a:ext cx="10353675" cy="21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Frontend architecture</a:t>
            </a:r>
            <a:endParaRPr lang="en-IN" dirty="0"/>
          </a:p>
        </p:txBody>
      </p:sp>
      <p:pic>
        <p:nvPicPr>
          <p:cNvPr id="5" name="Recording 2024-07-10 083716">
            <a:hlinkClick r:id="" action="ppaction://media"/>
            <a:extLst>
              <a:ext uri="{FF2B5EF4-FFF2-40B4-BE49-F238E27FC236}">
                <a16:creationId xmlns:a16="http://schemas.microsoft.com/office/drawing/2014/main" id="{82FC64CF-AD67-7845-EB98-B8584DE0C7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794" y="1647241"/>
            <a:ext cx="10353761" cy="4961663"/>
          </a:xfrm>
        </p:spPr>
      </p:pic>
    </p:spTree>
    <p:extLst>
      <p:ext uri="{BB962C8B-B14F-4D97-AF65-F5344CB8AC3E}">
        <p14:creationId xmlns:p14="http://schemas.microsoft.com/office/powerpoint/2010/main" val="22211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Databases</a:t>
            </a: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5F3971-39F6-A309-0EA2-691B8F8D3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767204"/>
            <a:ext cx="5958303" cy="416706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5ECA5-4CAF-14DE-F24B-17C4DD328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1767204"/>
            <a:ext cx="4045664" cy="41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9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Databases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5A4E69-9628-ADD8-63D2-208691FE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2" y="1567173"/>
            <a:ext cx="10353675" cy="243565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ADBF4-3C48-EE38-A24E-DD08BDEF1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122866"/>
            <a:ext cx="10353675" cy="24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Postman operations</a:t>
            </a:r>
            <a:endParaRPr lang="en-IN" dirty="0"/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26A6345A-9C65-5DB8-5A2B-AEE2BDCFE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4" y="1571624"/>
            <a:ext cx="5182205" cy="494633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73508-FAAF-C4F0-BC24-604499548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39" y="1571624"/>
            <a:ext cx="4976517" cy="49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8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Postman operations</a:t>
            </a:r>
            <a:endParaRPr lang="en-IN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DF18998-31A1-2791-8294-D77DBEFC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494504"/>
            <a:ext cx="5182205" cy="488099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2E18E-C56F-A199-898C-37BF247E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11" y="1494504"/>
            <a:ext cx="4985045" cy="48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319E-A290-1FD6-7F76-669B2428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lgerian" panose="04020705040A02060702" pitchFamily="82" charset="0"/>
              </a:rPr>
              <a:t>Common service portal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88EE85-375E-B29D-2D5B-32D9CE7524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2" b="21392"/>
          <a:stretch>
            <a:fillRect/>
          </a:stretch>
        </p:blipFill>
        <p:spPr>
          <a:xfrm>
            <a:off x="1169349" y="568961"/>
            <a:ext cx="9845346" cy="37693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7D536-8E06-726B-0016-DEB733B1E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One stop for every aspirant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84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Applications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BBB5D-55EA-818F-F16E-FFF60688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2230"/>
            <a:ext cx="10353762" cy="4288970"/>
          </a:xfrm>
        </p:spPr>
        <p:txBody>
          <a:bodyPr/>
          <a:lstStyle/>
          <a:p>
            <a:r>
              <a:rPr lang="en-US" dirty="0"/>
              <a:t>To provide scholarships by universities</a:t>
            </a:r>
          </a:p>
          <a:p>
            <a:r>
              <a:rPr lang="en-US" dirty="0"/>
              <a:t>In scholarships provided by private organizations as a CSR initiative</a:t>
            </a:r>
          </a:p>
          <a:p>
            <a:r>
              <a:rPr lang="en-US" dirty="0"/>
              <a:t>Government schemes and apprenticeships</a:t>
            </a:r>
            <a:endParaRPr lang="en-IN" dirty="0"/>
          </a:p>
          <a:p>
            <a:r>
              <a:rPr lang="en-IN" dirty="0"/>
              <a:t>Document verification</a:t>
            </a:r>
          </a:p>
          <a:p>
            <a:r>
              <a:rPr lang="en-IN" dirty="0"/>
              <a:t>Job and other schemes updates</a:t>
            </a:r>
          </a:p>
        </p:txBody>
      </p:sp>
    </p:spTree>
    <p:extLst>
      <p:ext uri="{BB962C8B-B14F-4D97-AF65-F5344CB8AC3E}">
        <p14:creationId xmlns:p14="http://schemas.microsoft.com/office/powerpoint/2010/main" val="302811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BBB5D-55EA-818F-F16E-FFF60688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4238"/>
            <a:ext cx="10353762" cy="43169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conclusion, the outlined objectives emphasize the creation of a comprehensive, user-friendly scholarship platform. </a:t>
            </a:r>
          </a:p>
          <a:p>
            <a:r>
              <a:rPr lang="en-US" dirty="0"/>
              <a:t>This platform aims to aggregate various scholarship opportunities, offer personalized recommendations tailored to student profiles, and streamline the application process through a single portal. </a:t>
            </a:r>
          </a:p>
          <a:p>
            <a:r>
              <a:rPr lang="en-US" dirty="0"/>
              <a:t>By minimizing the time and effort required from both users and universities, the platform seeks to enhance efficiency. </a:t>
            </a:r>
          </a:p>
          <a:p>
            <a:r>
              <a:rPr lang="en-US" dirty="0"/>
              <a:t>Additionally, it prioritizes user experience by providing a simple and intuitive application process, ultimately facilitating greater exposure to available scholarships and ensuring a seamless and supportive experience for all users</a:t>
            </a:r>
          </a:p>
        </p:txBody>
      </p:sp>
    </p:spTree>
    <p:extLst>
      <p:ext uri="{BB962C8B-B14F-4D97-AF65-F5344CB8AC3E}">
        <p14:creationId xmlns:p14="http://schemas.microsoft.com/office/powerpoint/2010/main" val="42671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8CA7-0BA9-02C2-6E58-9D8319BD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9086"/>
            <a:ext cx="10353762" cy="5122506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236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8CA7-0BA9-02C2-6E58-9D8319BD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9086"/>
            <a:ext cx="10353762" cy="5122506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Live Demo…..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665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91440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0C97-4982-2A28-8E3E-E8F045623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29360"/>
            <a:ext cx="10353762" cy="5466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 Objective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Development Phases</a:t>
            </a:r>
          </a:p>
          <a:p>
            <a:r>
              <a:rPr lang="en-US" dirty="0"/>
              <a:t>ER Diagram</a:t>
            </a:r>
          </a:p>
          <a:p>
            <a:r>
              <a:rPr lang="en-US" dirty="0"/>
              <a:t>Project Lifecycle</a:t>
            </a:r>
          </a:p>
          <a:p>
            <a:r>
              <a:rPr lang="en-US" dirty="0"/>
              <a:t>Backend Architecture</a:t>
            </a:r>
          </a:p>
          <a:p>
            <a:r>
              <a:rPr lang="en-US" dirty="0"/>
              <a:t>Frontend Architecture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Postman operations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Live demo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076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Project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0C97-4982-2A28-8E3E-E8F045623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3680"/>
            <a:ext cx="10353762" cy="5191760"/>
          </a:xfrm>
        </p:spPr>
        <p:txBody>
          <a:bodyPr>
            <a:normAutofit/>
          </a:bodyPr>
          <a:lstStyle/>
          <a:p>
            <a:r>
              <a:rPr lang="en-US" dirty="0"/>
              <a:t>To create a user-friendly platform that aggregates scholarship opportunities.</a:t>
            </a:r>
          </a:p>
          <a:p>
            <a:r>
              <a:rPr lang="en-US" dirty="0"/>
              <a:t>To provide personalized scholarship recommendations based on student profiles.</a:t>
            </a:r>
          </a:p>
          <a:p>
            <a:r>
              <a:rPr lang="en-US" dirty="0"/>
              <a:t>To facilitate the application process for multiple scholarships through a single portal.</a:t>
            </a:r>
          </a:p>
          <a:p>
            <a:r>
              <a:rPr lang="en-US" dirty="0"/>
              <a:t>To minimize the time and efforts for user and the universities</a:t>
            </a:r>
          </a:p>
          <a:p>
            <a:r>
              <a:rPr lang="en-US" dirty="0"/>
              <a:t>To provide the exposure and enhance the user experience of the users through user friendly and simple application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0C97-4982-2A28-8E3E-E8F045623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3680"/>
            <a:ext cx="10353762" cy="51917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Centralized Scholarship Hub : </a:t>
            </a:r>
            <a:r>
              <a:rPr lang="en-US" dirty="0"/>
              <a:t>The project aims to create a unified platform where students can effortlessly apply for a diverse range of scholarships tailored to their individual preferences, eligibility criteria, and academic needs.</a:t>
            </a:r>
          </a:p>
          <a:p>
            <a:r>
              <a:rPr lang="en-US" b="1" dirty="0"/>
              <a:t>Inclusive Access : </a:t>
            </a:r>
            <a:r>
              <a:rPr lang="en-US" dirty="0"/>
              <a:t>It ensures equitable access for students from all educational backgrounds, enabling them to explore and apply for various ongoing and forthcoming scholarships from government entities, private organizations, and other sources.</a:t>
            </a:r>
          </a:p>
          <a:p>
            <a:r>
              <a:rPr lang="en-US" b="1" dirty="0"/>
              <a:t>Streamlined Application Process : </a:t>
            </a:r>
            <a:r>
              <a:rPr lang="en-US" dirty="0"/>
              <a:t>By providing a centralized access point, the project simplifies the scholarship application process, making it more efficient and user-friendly for students seeking financial aid for their studies.</a:t>
            </a:r>
          </a:p>
          <a:p>
            <a:r>
              <a:rPr lang="en-US" b="1" dirty="0"/>
              <a:t>Comprehensive Scholarship Information : </a:t>
            </a:r>
            <a:r>
              <a:rPr lang="en-US" dirty="0"/>
              <a:t>The platform will serve as a comprehensive repository of information on scholarships, offering detailed insights into each scheme, including application deadlines, requirements, and benefits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70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Technologies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0C97-4982-2A28-8E3E-E8F045623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3680"/>
            <a:ext cx="10353762" cy="5191760"/>
          </a:xfrm>
        </p:spPr>
        <p:txBody>
          <a:bodyPr>
            <a:normAutofit/>
          </a:bodyPr>
          <a:lstStyle/>
          <a:p>
            <a:r>
              <a:rPr lang="en-US" dirty="0"/>
              <a:t>Frontend – HTML, CSS, Bootstrap, JavaScript</a:t>
            </a:r>
          </a:p>
          <a:p>
            <a:r>
              <a:rPr lang="en-US" dirty="0"/>
              <a:t>Framework – Angular</a:t>
            </a:r>
          </a:p>
          <a:p>
            <a:r>
              <a:rPr lang="en-US" dirty="0"/>
              <a:t>Backend – Spring Boot</a:t>
            </a:r>
          </a:p>
          <a:p>
            <a:r>
              <a:rPr lang="en-US" dirty="0"/>
              <a:t>API – REST</a:t>
            </a:r>
          </a:p>
          <a:p>
            <a:r>
              <a:rPr lang="en-US" dirty="0"/>
              <a:t>Client – Postman</a:t>
            </a:r>
          </a:p>
          <a:p>
            <a:r>
              <a:rPr lang="en-US" dirty="0"/>
              <a:t>IDE - Eclipse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69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Development phases </a:t>
            </a:r>
            <a:endParaRPr lang="en-IN" dirty="0"/>
          </a:p>
        </p:txBody>
      </p:sp>
      <p:graphicFrame>
        <p:nvGraphicFramePr>
          <p:cNvPr id="27" name="Content Placeholder 26">
            <a:extLst>
              <a:ext uri="{FF2B5EF4-FFF2-40B4-BE49-F238E27FC236}">
                <a16:creationId xmlns:a16="http://schemas.microsoft.com/office/drawing/2014/main" id="{397F9A61-4BB7-D5A3-AC63-5ACB1193A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106921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339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ER Diagram</a:t>
            </a:r>
            <a:br>
              <a:rPr lang="en-US" dirty="0"/>
            </a:b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639E2D-DB41-8F2C-F62F-7E01BD91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670180"/>
            <a:ext cx="10353761" cy="4758612"/>
          </a:xfrm>
        </p:spPr>
      </p:pic>
    </p:spTree>
    <p:extLst>
      <p:ext uri="{BB962C8B-B14F-4D97-AF65-F5344CB8AC3E}">
        <p14:creationId xmlns:p14="http://schemas.microsoft.com/office/powerpoint/2010/main" val="143516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E228-64A3-B9DE-6D90-599187AA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2560"/>
            <a:ext cx="10353762" cy="113792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dirty="0"/>
              <a:t>Project Lifecycle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90FB41-DE85-9C29-72FF-ACA91F583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23527"/>
            <a:ext cx="10353762" cy="4945224"/>
          </a:xfrm>
        </p:spPr>
      </p:pic>
    </p:spTree>
    <p:extLst>
      <p:ext uri="{BB962C8B-B14F-4D97-AF65-F5344CB8AC3E}">
        <p14:creationId xmlns:p14="http://schemas.microsoft.com/office/powerpoint/2010/main" val="121307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{C1943E27-EAB7-46D7-8016-B294ECF184DF}tf12214701_win32</Template>
  <TotalTime>1184</TotalTime>
  <Words>469</Words>
  <Application>Microsoft Office PowerPoint</Application>
  <PresentationFormat>Widescreen</PresentationFormat>
  <Paragraphs>71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Algerian</vt:lpstr>
      <vt:lpstr>Calibri Light</vt:lpstr>
      <vt:lpstr>Goudy Old Style</vt:lpstr>
      <vt:lpstr>Wingdings 2</vt:lpstr>
      <vt:lpstr>SlateVTI</vt:lpstr>
      <vt:lpstr>Project name  Common service portal</vt:lpstr>
      <vt:lpstr>Common service portal</vt:lpstr>
      <vt:lpstr>Index</vt:lpstr>
      <vt:lpstr>Project Objective</vt:lpstr>
      <vt:lpstr>Project Description</vt:lpstr>
      <vt:lpstr>Technologies</vt:lpstr>
      <vt:lpstr>Development phases </vt:lpstr>
      <vt:lpstr> ER Diagram </vt:lpstr>
      <vt:lpstr>Project Lifecycle</vt:lpstr>
      <vt:lpstr>Backend architecture</vt:lpstr>
      <vt:lpstr>Frontend architecture</vt:lpstr>
      <vt:lpstr>Frontend architecture</vt:lpstr>
      <vt:lpstr>Frontend architecture</vt:lpstr>
      <vt:lpstr>Frontend architecture</vt:lpstr>
      <vt:lpstr>Frontend architecture</vt:lpstr>
      <vt:lpstr>Databases</vt:lpstr>
      <vt:lpstr>Databases</vt:lpstr>
      <vt:lpstr>Postman operations</vt:lpstr>
      <vt:lpstr>Postman operations</vt:lpstr>
      <vt:lpstr>Applications</vt:lpstr>
      <vt:lpstr>Conclusion</vt:lpstr>
      <vt:lpstr>Thank you</vt:lpstr>
      <vt:lpstr>Live Demo…..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 Kharade</dc:creator>
  <cp:lastModifiedBy>Sanket Kharade</cp:lastModifiedBy>
  <cp:revision>1</cp:revision>
  <dcterms:created xsi:type="dcterms:W3CDTF">2024-07-09T07:41:32Z</dcterms:created>
  <dcterms:modified xsi:type="dcterms:W3CDTF">2024-07-10T03:27:36Z</dcterms:modified>
</cp:coreProperties>
</file>